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1"/>
  </p:notesMasterIdLst>
  <p:handoutMasterIdLst>
    <p:handoutMasterId r:id="rId12"/>
  </p:handoutMasterIdLst>
  <p:sldIdLst>
    <p:sldId id="258" r:id="rId2"/>
    <p:sldId id="259" r:id="rId3"/>
    <p:sldId id="260" r:id="rId4"/>
    <p:sldId id="261" r:id="rId5"/>
    <p:sldId id="262" r:id="rId6"/>
    <p:sldId id="263" r:id="rId7"/>
    <p:sldId id="264" r:id="rId8"/>
    <p:sldId id="265" r:id="rId9"/>
    <p:sldId id="266" r:id="rId10"/>
  </p:sldIdLst>
  <p:sldSz cx="12188825" cy="6858000"/>
  <p:notesSz cx="6797675" cy="9926638"/>
  <p:defaultTextStyle>
    <a:defPPr rtl="0">
      <a:defRPr lang="sv-S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 Noren" initials="MN" lastIdx="1" clrIdx="0">
    <p:extLst>
      <p:ext uri="{19B8F6BF-5375-455C-9EA6-DF929625EA0E}">
        <p15:presenceInfo xmlns:p15="http://schemas.microsoft.com/office/powerpoint/2012/main" userId="S-1-5-21-3551236990-2543877512-4027384000-2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82" autoAdjust="0"/>
  </p:normalViewPr>
  <p:slideViewPr>
    <p:cSldViewPr showGuides="1">
      <p:cViewPr varScale="1">
        <p:scale>
          <a:sx n="70" d="100"/>
          <a:sy n="70" d="100"/>
        </p:scale>
        <p:origin x="500" y="6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75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MainMaster modNotesMaster modHandout">
      <pc:chgData name="Fake Test User" userId="SID-0" providerId="Test" clId="FakeClientId" dt="2018-11-27T07:22:46.340" v="8"/>
      <pc:docMkLst>
        <pc:docMk/>
      </pc:docMkLst>
      <pc:sldMasterChg chg="modSp modSldLayout">
        <pc:chgData name="Fake Test User" userId="SID-0" providerId="Test" clId="FakeClientId" dt="2018-11-27T07:22:46.340" v="8"/>
        <pc:sldMasterMkLst>
          <pc:docMk/>
          <pc:sldMasterMk cId="4142785951" sldId="2147483704"/>
        </pc:sldMasterMkLst>
        <pc:spChg chg="mod">
          <ac:chgData name="Fake Test User" userId="SID-0" providerId="Test" clId="FakeClientId" dt="2018-11-27T07:21:21.611" v="2"/>
          <ac:spMkLst>
            <pc:docMk/>
            <pc:sldMasterMk cId="4142785951" sldId="2147483704"/>
            <ac:spMk id="3" creationId="{00000000-0000-0000-0000-000000000000}"/>
          </ac:spMkLst>
        </pc:spChg>
        <pc:sldLayoutChg chg="modSp">
          <pc:chgData name="Fake Test User" userId="SID-0" providerId="Test" clId="FakeClientId" dt="2018-11-27T07:21:55.593" v="4"/>
          <pc:sldLayoutMkLst>
            <pc:docMk/>
            <pc:sldMasterMk cId="4142785951" sldId="2147483704"/>
            <pc:sldLayoutMk cId="147465480" sldId="2147483709"/>
          </pc:sldLayoutMkLst>
          <pc:spChg chg="mod">
            <ac:chgData name="Fake Test User" userId="SID-0" providerId="Test" clId="FakeClientId" dt="2018-11-27T07:21:47.094" v="3"/>
            <ac:spMkLst>
              <pc:docMk/>
              <pc:sldMasterMk cId="4142785951" sldId="2147483704"/>
              <pc:sldLayoutMk cId="147465480" sldId="2147483709"/>
              <ac:spMk id="4" creationId="{00000000-0000-0000-0000-000000000000}"/>
            </ac:spMkLst>
          </pc:spChg>
          <pc:spChg chg="mod">
            <ac:chgData name="Fake Test User" userId="SID-0" providerId="Test" clId="FakeClientId" dt="2018-11-27T07:21:55.593" v="4"/>
            <ac:spMkLst>
              <pc:docMk/>
              <pc:sldMasterMk cId="4142785951" sldId="2147483704"/>
              <pc:sldLayoutMk cId="147465480" sldId="2147483709"/>
              <ac:spMk id="6" creationId="{00000000-0000-0000-0000-000000000000}"/>
            </ac:spMkLst>
          </pc:spChg>
        </pc:sldLayoutChg>
        <pc:sldLayoutChg chg="modSp">
          <pc:chgData name="Fake Test User" userId="SID-0" providerId="Test" clId="FakeClientId" dt="2018-11-27T07:22:13.873" v="5"/>
          <pc:sldLayoutMkLst>
            <pc:docMk/>
            <pc:sldMasterMk cId="4142785951" sldId="2147483704"/>
            <pc:sldLayoutMk cId="280129363" sldId="2147483712"/>
          </pc:sldLayoutMkLst>
          <pc:spChg chg="mod">
            <ac:chgData name="Fake Test User" userId="SID-0" providerId="Test" clId="FakeClientId" dt="2018-11-27T07:22:13.873" v="5"/>
            <ac:spMkLst>
              <pc:docMk/>
              <pc:sldMasterMk cId="4142785951" sldId="2147483704"/>
              <pc:sldLayoutMk cId="280129363" sldId="2147483712"/>
              <ac:spMk id="4" creationId="{00000000-0000-0000-0000-000000000000}"/>
            </ac:spMkLst>
          </pc:spChg>
        </pc:sldLayoutChg>
        <pc:sldLayoutChg chg="modSp">
          <pc:chgData name="Fake Test User" userId="SID-0" providerId="Test" clId="FakeClientId" dt="2018-11-27T07:22:29.044" v="6"/>
          <pc:sldLayoutMkLst>
            <pc:docMk/>
            <pc:sldMasterMk cId="4142785951" sldId="2147483704"/>
            <pc:sldLayoutMk cId="1478196139" sldId="2147483713"/>
          </pc:sldLayoutMkLst>
          <pc:spChg chg="mod">
            <ac:chgData name="Fake Test User" userId="SID-0" providerId="Test" clId="FakeClientId" dt="2018-11-27T07:22:29.044" v="6"/>
            <ac:spMkLst>
              <pc:docMk/>
              <pc:sldMasterMk cId="4142785951" sldId="2147483704"/>
              <pc:sldLayoutMk cId="1478196139" sldId="2147483713"/>
              <ac:spMk id="4" creationId="{00000000-0000-0000-0000-000000000000}"/>
            </ac:spMkLst>
          </pc:spChg>
        </pc:sldLayoutChg>
        <pc:sldLayoutChg chg="modSp">
          <pc:chgData name="Fake Test User" userId="SID-0" providerId="Test" clId="FakeClientId" dt="2018-11-27T07:22:37.543" v="7"/>
          <pc:sldLayoutMkLst>
            <pc:docMk/>
            <pc:sldMasterMk cId="4142785951" sldId="2147483704"/>
            <pc:sldLayoutMk cId="2960223203" sldId="2147483714"/>
          </pc:sldLayoutMkLst>
          <pc:spChg chg="mod">
            <ac:chgData name="Fake Test User" userId="SID-0" providerId="Test" clId="FakeClientId" dt="2018-11-27T07:22:37.543" v="7"/>
            <ac:spMkLst>
              <pc:docMk/>
              <pc:sldMasterMk cId="4142785951" sldId="2147483704"/>
              <pc:sldLayoutMk cId="2960223203" sldId="2147483714"/>
              <ac:spMk id="3" creationId="{00000000-0000-0000-0000-000000000000}"/>
            </ac:spMkLst>
          </pc:spChg>
        </pc:sldLayoutChg>
        <pc:sldLayoutChg chg="modSp">
          <pc:chgData name="Fake Test User" userId="SID-0" providerId="Test" clId="FakeClientId" dt="2018-11-27T07:22:46.340" v="8"/>
          <pc:sldLayoutMkLst>
            <pc:docMk/>
            <pc:sldMasterMk cId="4142785951" sldId="2147483704"/>
            <pc:sldLayoutMk cId="239825937" sldId="2147483715"/>
          </pc:sldLayoutMkLst>
          <pc:spChg chg="mod">
            <ac:chgData name="Fake Test User" userId="SID-0" providerId="Test" clId="FakeClientId" dt="2018-11-27T07:22:46.340" v="8"/>
            <ac:spMkLst>
              <pc:docMk/>
              <pc:sldMasterMk cId="4142785951" sldId="2147483704"/>
              <pc:sldLayoutMk cId="239825937" sldId="2147483715"/>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sv-SE">
              <a:solidFill>
                <a:schemeClr val="tx2"/>
              </a:solidFill>
              <a:latin typeface="Century Gothic" panose="020B0502020202020204" pitchFamily="34" charset="0"/>
            </a:endParaRPr>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8FA758B6-4D94-450C-A0C5-F56B5CCCB75E}" type="datetime1">
              <a:rPr lang="sv-SE" smtClean="0">
                <a:solidFill>
                  <a:schemeClr val="tx2"/>
                </a:solidFill>
                <a:latin typeface="Century Gothic" panose="020B0502020202020204" pitchFamily="34" charset="0"/>
              </a:rPr>
              <a:t>2019-11-13</a:t>
            </a:fld>
            <a:endParaRPr lang="sv-SE">
              <a:solidFill>
                <a:schemeClr val="tx2"/>
              </a:solidFill>
              <a:latin typeface="Century Gothic" panose="020B0502020202020204" pitchFamily="34" charset="0"/>
            </a:endParaRPr>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sv-SE">
              <a:solidFill>
                <a:schemeClr val="tx2"/>
              </a:solidFill>
              <a:latin typeface="Century Gothic" panose="020B0502020202020204" pitchFamily="34" charset="0"/>
            </a:endParaRPr>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CFD77566-CD65-4859-9FA1-43956DC85B8C}" type="slidenum">
              <a:rPr lang="sv-SE" smtClean="0">
                <a:solidFill>
                  <a:schemeClr val="tx2"/>
                </a:solidFill>
                <a:latin typeface="Century Gothic" panose="020B0502020202020204" pitchFamily="34" charset="0"/>
              </a:rPr>
              <a:t>‹#›</a:t>
            </a:fld>
            <a:endParaRPr lang="sv-SE">
              <a:solidFill>
                <a:schemeClr val="tx2"/>
              </a:solidFill>
              <a:latin typeface="Century Gothic" panose="020B0502020202020204" pitchFamily="34" charset="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latin typeface="Century Gothic" panose="020B0502020202020204" pitchFamily="34" charset="0"/>
              </a:defRPr>
            </a:lvl1pPr>
          </a:lstStyle>
          <a:p>
            <a:endParaRPr lang="sv-SE" noProof="0"/>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latin typeface="Century Gothic" panose="020B0502020202020204" pitchFamily="34" charset="0"/>
              </a:defRPr>
            </a:lvl1pPr>
          </a:lstStyle>
          <a:p>
            <a:fld id="{3DAA757F-F18A-4345-A171-F82A5F638909}" type="datetime1">
              <a:rPr lang="sv-SE" noProof="0" smtClean="0"/>
              <a:t>2019-11-13</a:t>
            </a:fld>
            <a:endParaRPr lang="sv-SE" noProof="0"/>
          </a:p>
        </p:txBody>
      </p:sp>
      <p:sp>
        <p:nvSpPr>
          <p:cNvPr id="4" name="Platshållare för bildobjekt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sv-SE" noProof="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sv-SE" noProof="0"/>
              <a:t>Klicka för att 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latin typeface="Century Gothic" panose="020B0502020202020204" pitchFamily="34" charset="0"/>
              </a:defRPr>
            </a:lvl1pPr>
          </a:lstStyle>
          <a:p>
            <a:endParaRPr lang="sv-SE" noProof="0"/>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latin typeface="Century Gothic" panose="020B0502020202020204" pitchFamily="34" charset="0"/>
              </a:defRPr>
            </a:lvl1pPr>
          </a:lstStyle>
          <a:p>
            <a:fld id="{B8796F01-7154-41E0-B48B-A6921757531A}" type="slidenum">
              <a:rPr lang="sv-SE" noProof="0" smtClean="0"/>
              <a:pPr/>
              <a:t>‹#›</a:t>
            </a:fld>
            <a:endParaRPr lang="sv-SE"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Century Gothic" panose="020B0502020202020204" pitchFamily="34" charset="0"/>
        <a:ea typeface="+mn-ea"/>
        <a:cs typeface="+mn-cs"/>
      </a:defRPr>
    </a:lvl1pPr>
    <a:lvl2pPr marL="609493" algn="l" defTabSz="1218987" rtl="0" eaLnBrk="1" latinLnBrk="0" hangingPunct="1">
      <a:defRPr sz="1600" kern="1200">
        <a:solidFill>
          <a:schemeClr val="tx2"/>
        </a:solidFill>
        <a:latin typeface="Century Gothic" panose="020B0502020202020204" pitchFamily="34" charset="0"/>
        <a:ea typeface="+mn-ea"/>
        <a:cs typeface="+mn-cs"/>
      </a:defRPr>
    </a:lvl2pPr>
    <a:lvl3pPr marL="1218987" algn="l" defTabSz="1218987" rtl="0" eaLnBrk="1" latinLnBrk="0" hangingPunct="1">
      <a:defRPr sz="1600" kern="1200">
        <a:solidFill>
          <a:schemeClr val="tx2"/>
        </a:solidFill>
        <a:latin typeface="Century Gothic" panose="020B0502020202020204" pitchFamily="34" charset="0"/>
        <a:ea typeface="+mn-ea"/>
        <a:cs typeface="+mn-cs"/>
      </a:defRPr>
    </a:lvl3pPr>
    <a:lvl4pPr marL="1828480" algn="l" defTabSz="1218987" rtl="0" eaLnBrk="1" latinLnBrk="0" hangingPunct="1">
      <a:defRPr sz="1600" kern="1200">
        <a:solidFill>
          <a:schemeClr val="tx2"/>
        </a:solidFill>
        <a:latin typeface="Century Gothic" panose="020B0502020202020204" pitchFamily="34" charset="0"/>
        <a:ea typeface="+mn-ea"/>
        <a:cs typeface="+mn-cs"/>
      </a:defRPr>
    </a:lvl4pPr>
    <a:lvl5pPr marL="2437973" algn="l" defTabSz="1218987" rtl="0" eaLnBrk="1" latinLnBrk="0" hangingPunct="1">
      <a:defRPr sz="1600" kern="1200">
        <a:solidFill>
          <a:schemeClr val="tx2"/>
        </a:solidFill>
        <a:latin typeface="Century Gothic" panose="020B0502020202020204"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latin typeface="Century Gothic" panose="020B0502020202020204" pitchFamily="34" charset="0"/>
            </a:endParaRPr>
          </a:p>
        </p:txBody>
      </p:sp>
      <p:sp>
        <p:nvSpPr>
          <p:cNvPr id="4" name="Platshållare för bildnummer 3"/>
          <p:cNvSpPr>
            <a:spLocks noGrp="1"/>
          </p:cNvSpPr>
          <p:nvPr>
            <p:ph type="sldNum" sz="quarter" idx="10"/>
          </p:nvPr>
        </p:nvSpPr>
        <p:spPr/>
        <p:txBody>
          <a:bodyPr rtlCol="0"/>
          <a:lstStyle/>
          <a:p>
            <a:pPr rtl="0"/>
            <a:fld id="{FBBF81A0-ADA6-4623-BE4F-40CFB8BBCB3D}" type="slidenum">
              <a:rPr lang="sv-SE" smtClean="0">
                <a:latin typeface="Century Gothic" panose="020B0502020202020204" pitchFamily="34" charset="0"/>
              </a:rPr>
              <a:t>1</a:t>
            </a:fld>
            <a:endParaRPr lang="sv-SE" dirty="0">
              <a:latin typeface="Century Gothic" panose="020B0502020202020204" pitchFamily="34" charset="0"/>
            </a:endParaRPr>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2</a:t>
            </a:fld>
            <a:endParaRPr lang="sv-SE" noProof="0"/>
          </a:p>
        </p:txBody>
      </p:sp>
    </p:spTree>
    <p:extLst>
      <p:ext uri="{BB962C8B-B14F-4D97-AF65-F5344CB8AC3E}">
        <p14:creationId xmlns:p14="http://schemas.microsoft.com/office/powerpoint/2010/main" val="129828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3</a:t>
            </a:fld>
            <a:endParaRPr lang="sv-SE" noProof="0"/>
          </a:p>
        </p:txBody>
      </p:sp>
    </p:spTree>
    <p:extLst>
      <p:ext uri="{BB962C8B-B14F-4D97-AF65-F5344CB8AC3E}">
        <p14:creationId xmlns:p14="http://schemas.microsoft.com/office/powerpoint/2010/main" val="17985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4</a:t>
            </a:fld>
            <a:endParaRPr lang="sv-SE" noProof="0"/>
          </a:p>
        </p:txBody>
      </p:sp>
    </p:spTree>
    <p:extLst>
      <p:ext uri="{BB962C8B-B14F-4D97-AF65-F5344CB8AC3E}">
        <p14:creationId xmlns:p14="http://schemas.microsoft.com/office/powerpoint/2010/main" val="32514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5</a:t>
            </a:fld>
            <a:endParaRPr lang="sv-SE" noProof="0"/>
          </a:p>
        </p:txBody>
      </p:sp>
    </p:spTree>
    <p:extLst>
      <p:ext uri="{BB962C8B-B14F-4D97-AF65-F5344CB8AC3E}">
        <p14:creationId xmlns:p14="http://schemas.microsoft.com/office/powerpoint/2010/main" val="300129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6</a:t>
            </a:fld>
            <a:endParaRPr lang="sv-SE" noProof="0"/>
          </a:p>
        </p:txBody>
      </p:sp>
    </p:spTree>
    <p:extLst>
      <p:ext uri="{BB962C8B-B14F-4D97-AF65-F5344CB8AC3E}">
        <p14:creationId xmlns:p14="http://schemas.microsoft.com/office/powerpoint/2010/main" val="322458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7</a:t>
            </a:fld>
            <a:endParaRPr lang="sv-SE" noProof="0"/>
          </a:p>
        </p:txBody>
      </p:sp>
    </p:spTree>
    <p:extLst>
      <p:ext uri="{BB962C8B-B14F-4D97-AF65-F5344CB8AC3E}">
        <p14:creationId xmlns:p14="http://schemas.microsoft.com/office/powerpoint/2010/main" val="237253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8</a:t>
            </a:fld>
            <a:endParaRPr lang="sv-SE" noProof="0"/>
          </a:p>
        </p:txBody>
      </p:sp>
    </p:spTree>
    <p:extLst>
      <p:ext uri="{BB962C8B-B14F-4D97-AF65-F5344CB8AC3E}">
        <p14:creationId xmlns:p14="http://schemas.microsoft.com/office/powerpoint/2010/main" val="285071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796F01-7154-41E0-B48B-A6921757531A}" type="slidenum">
              <a:rPr lang="sv-SE" noProof="0" smtClean="0"/>
              <a:pPr/>
              <a:t>9</a:t>
            </a:fld>
            <a:endParaRPr lang="sv-SE" noProof="0"/>
          </a:p>
        </p:txBody>
      </p:sp>
    </p:spTree>
    <p:extLst>
      <p:ext uri="{BB962C8B-B14F-4D97-AF65-F5344CB8AC3E}">
        <p14:creationId xmlns:p14="http://schemas.microsoft.com/office/powerpoint/2010/main" val="3093725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p 13" descr="Hög med böcker"/>
          <p:cNvGrpSpPr/>
          <p:nvPr userDrawn="1"/>
        </p:nvGrpSpPr>
        <p:grpSpPr>
          <a:xfrm>
            <a:off x="0" y="0"/>
            <a:ext cx="12190572" cy="6858000"/>
            <a:chOff x="0" y="0"/>
            <a:chExt cx="12190572" cy="6858000"/>
          </a:xfrm>
        </p:grpSpPr>
        <p:sp>
          <p:nvSpPr>
            <p:cNvPr id="13" name="Rektangulär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v-SE" dirty="0">
                <a:latin typeface="Century Gothic" panose="020B0502020202020204" pitchFamily="34" charset="0"/>
              </a:endParaRPr>
            </a:p>
          </p:txBody>
        </p:sp>
        <p:grpSp>
          <p:nvGrpSpPr>
            <p:cNvPr id="12" name="Grupp 11"/>
            <p:cNvGrpSpPr/>
            <p:nvPr/>
          </p:nvGrpSpPr>
          <p:grpSpPr>
            <a:xfrm>
              <a:off x="0" y="0"/>
              <a:ext cx="4726044" cy="6858000"/>
              <a:chOff x="0" y="0"/>
              <a:chExt cx="4726044" cy="6858000"/>
            </a:xfrm>
          </p:grpSpPr>
          <p:pic>
            <p:nvPicPr>
              <p:cNvPr id="9" name="Bild 8" descr="Hög med bö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ktangulär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latin typeface="Century Gothic" panose="020B0502020202020204" pitchFamily="34" charset="0"/>
                </a:endParaRPr>
              </a:p>
            </p:txBody>
          </p:sp>
        </p:grpSp>
      </p:grpSp>
      <p:sp>
        <p:nvSpPr>
          <p:cNvPr id="2" name="Rubrik 1"/>
          <p:cNvSpPr>
            <a:spLocks noGrp="1"/>
          </p:cNvSpPr>
          <p:nvPr>
            <p:ph type="ctrTitle" hasCustomPrompt="1"/>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latin typeface="Century Gothic" panose="020B0502020202020204" pitchFamily="34" charset="0"/>
              </a:defRPr>
            </a:lvl1pPr>
          </a:lstStyle>
          <a:p>
            <a:pPr rtl="0"/>
            <a:r>
              <a:rPr lang="sv-SE"/>
              <a:t>Klicka här för att ändra format</a:t>
            </a:r>
            <a:endParaRPr lang="sv-SE" dirty="0"/>
          </a:p>
        </p:txBody>
      </p:sp>
      <p:sp>
        <p:nvSpPr>
          <p:cNvPr id="3" name="Underrubrik 2"/>
          <p:cNvSpPr>
            <a:spLocks noGrp="1"/>
          </p:cNvSpPr>
          <p:nvPr>
            <p:ph type="subTitle" idx="1" hasCustomPrompt="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Century Gothic" panose="020B050202020202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sv-SE"/>
              <a:t>Klicka om du vill redigera mall för underrubriksformat</a:t>
            </a:r>
            <a:endParaRPr lang="sv-SE" dirty="0"/>
          </a:p>
        </p:txBody>
      </p:sp>
      <p:sp>
        <p:nvSpPr>
          <p:cNvPr id="5" name="Platshållare för datum 4"/>
          <p:cNvSpPr>
            <a:spLocks noGrp="1"/>
          </p:cNvSpPr>
          <p:nvPr>
            <p:ph type="dt" sz="half" idx="10"/>
          </p:nvPr>
        </p:nvSpPr>
        <p:spPr/>
        <p:txBody>
          <a:bodyPr rtlCol="0"/>
          <a:lstStyle>
            <a:lvl1pPr>
              <a:defRPr>
                <a:latin typeface="Century Gothic" panose="020B0502020202020204" pitchFamily="34" charset="0"/>
              </a:defRPr>
            </a:lvl1pPr>
          </a:lstStyle>
          <a:p>
            <a:fld id="{36ED839F-0C21-44A3-9CA5-F8B9AC717347}" type="datetime1">
              <a:rPr lang="sv-SE" smtClean="0"/>
              <a:t>2019-11-13</a:t>
            </a:fld>
            <a:endParaRPr lang="sv-SE" dirty="0"/>
          </a:p>
        </p:txBody>
      </p:sp>
      <p:sp>
        <p:nvSpPr>
          <p:cNvPr id="7" name="Platshållare för sidfot 6"/>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11" name="Platshållare för bildnummer 10"/>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atin typeface="Century Gothic" panose="020B0502020202020204" pitchFamily="34" charset="0"/>
              </a:defRPr>
            </a:lvl1pPr>
          </a:lstStyle>
          <a:p>
            <a:pPr rtl="0"/>
            <a:r>
              <a:rPr lang="sv-SE"/>
              <a:t>Klicka här för att ändra format</a:t>
            </a:r>
            <a:endParaRPr lang="sv-SE" dirty="0"/>
          </a:p>
        </p:txBody>
      </p:sp>
      <p:sp>
        <p:nvSpPr>
          <p:cNvPr id="3" name="Platshållare 2 för vertikal text"/>
          <p:cNvSpPr>
            <a:spLocks noGrp="1"/>
          </p:cNvSpPr>
          <p:nvPr>
            <p:ph type="body" orient="vert" idx="1" hasCustomPrompt="1"/>
          </p:nvPr>
        </p:nvSpPr>
        <p:spPr/>
        <p:txBody>
          <a:bodyPr vert="eaVert" rtlCol="0"/>
          <a:lstStyle>
            <a:lvl1pPr rtl="0">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p>
        </p:txBody>
      </p:sp>
      <p:sp>
        <p:nvSpPr>
          <p:cNvPr id="4" name="Platshållare för datum 3"/>
          <p:cNvSpPr>
            <a:spLocks noGrp="1"/>
          </p:cNvSpPr>
          <p:nvPr>
            <p:ph type="dt" sz="half" idx="10"/>
          </p:nvPr>
        </p:nvSpPr>
        <p:spPr/>
        <p:txBody>
          <a:bodyPr rtlCol="0"/>
          <a:lstStyle>
            <a:lvl1pPr>
              <a:defRPr>
                <a:latin typeface="Century Gothic" panose="020B0502020202020204" pitchFamily="34" charset="0"/>
              </a:defRPr>
            </a:lvl1pPr>
          </a:lstStyle>
          <a:p>
            <a:fld id="{AEF82EC3-1B8E-4DC9-8A8C-8188737C9C2D}" type="datetime1">
              <a:rPr lang="sv-SE" smtClean="0"/>
              <a:t>2019-11-13</a:t>
            </a:fld>
            <a:endParaRPr lang="sv-SE" dirty="0"/>
          </a:p>
        </p:txBody>
      </p:sp>
      <p:sp>
        <p:nvSpPr>
          <p:cNvPr id="5" name="Platshållare för sidfot 4"/>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6" name="Platshållare för bildnummer 5"/>
          <p:cNvSpPr>
            <a:spLocks noGrp="1"/>
          </p:cNvSpPr>
          <p:nvPr>
            <p:ph type="sldNum" sz="quarter" idx="12"/>
          </p:nvPr>
        </p:nvSpPr>
        <p:spPr/>
        <p:txBody>
          <a:bodyPr rtlCol="0"/>
          <a:lstStyle>
            <a:lvl1pPr>
              <a:defRPr>
                <a:latin typeface="Century Gothic" panose="020B0502020202020204" pitchFamily="34" charset="0"/>
              </a:defRPr>
            </a:lvl1pPr>
          </a:lstStyle>
          <a:p>
            <a:fld id="{591C5AD9-787D-40FA-8A4D-16A055B9AF81}" type="slidenum">
              <a:rPr lang="sv-SE" smtClean="0"/>
              <a:pPr/>
              <a:t>‹#›</a:t>
            </a:fld>
            <a:endParaRPr lang="sv-SE"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9852633" y="274638"/>
            <a:ext cx="1422030" cy="5897561"/>
          </a:xfrm>
        </p:spPr>
        <p:txBody>
          <a:bodyPr vert="eaVert" rtlCol="0"/>
          <a:lstStyle>
            <a:lvl1pPr>
              <a:defRPr>
                <a:latin typeface="Century Gothic" panose="020B0502020202020204" pitchFamily="34" charset="0"/>
              </a:defRPr>
            </a:lvl1pPr>
          </a:lstStyle>
          <a:p>
            <a:pPr rtl="0"/>
            <a:r>
              <a:rPr lang="sv-SE"/>
              <a:t>Klicka här för att ändra format</a:t>
            </a:r>
            <a:endParaRPr lang="sv-SE" dirty="0"/>
          </a:p>
        </p:txBody>
      </p:sp>
      <p:sp>
        <p:nvSpPr>
          <p:cNvPr id="3" name="Platshållare 2 för vertikal text"/>
          <p:cNvSpPr>
            <a:spLocks noGrp="1"/>
          </p:cNvSpPr>
          <p:nvPr>
            <p:ph type="body" orient="vert" idx="1" hasCustomPrompt="1"/>
          </p:nvPr>
        </p:nvSpPr>
        <p:spPr>
          <a:xfrm>
            <a:off x="1117309" y="274638"/>
            <a:ext cx="8532178" cy="5897561"/>
          </a:xfrm>
        </p:spPr>
        <p:txBody>
          <a:bodyPr vert="eaVert" rtlCol="0"/>
          <a:lstStyle>
            <a:lvl1pPr rtl="0">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p>
        </p:txBody>
      </p:sp>
      <p:sp>
        <p:nvSpPr>
          <p:cNvPr id="4" name="Platshållare för datum 3"/>
          <p:cNvSpPr>
            <a:spLocks noGrp="1"/>
          </p:cNvSpPr>
          <p:nvPr>
            <p:ph type="dt" sz="half" idx="10"/>
          </p:nvPr>
        </p:nvSpPr>
        <p:spPr/>
        <p:txBody>
          <a:bodyPr rtlCol="0"/>
          <a:lstStyle>
            <a:lvl1pPr>
              <a:defRPr>
                <a:latin typeface="Century Gothic" panose="020B0502020202020204" pitchFamily="34" charset="0"/>
              </a:defRPr>
            </a:lvl1pPr>
          </a:lstStyle>
          <a:p>
            <a:fld id="{EE6B651A-75DF-48A2-9CF8-32997032E278}" type="datetime1">
              <a:rPr lang="sv-SE" smtClean="0"/>
              <a:t>2019-11-13</a:t>
            </a:fld>
            <a:endParaRPr lang="sv-SE" dirty="0"/>
          </a:p>
        </p:txBody>
      </p:sp>
      <p:sp>
        <p:nvSpPr>
          <p:cNvPr id="5" name="Platshållare för sidfot 4"/>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6" name="Platshållare för bildnummer 5"/>
          <p:cNvSpPr>
            <a:spLocks noGrp="1"/>
          </p:cNvSpPr>
          <p:nvPr>
            <p:ph type="sldNum" sz="quarter" idx="12"/>
          </p:nvPr>
        </p:nvSpPr>
        <p:spPr/>
        <p:txBody>
          <a:bodyPr rtlCol="0"/>
          <a:lstStyle>
            <a:lvl1pPr>
              <a:defRPr>
                <a:latin typeface="Century Gothic" panose="020B0502020202020204" pitchFamily="34" charset="0"/>
              </a:defRPr>
            </a:lvl1pPr>
          </a:lstStyle>
          <a:p>
            <a:fld id="{591C5AD9-787D-40FA-8A4D-16A055B9AF81}" type="slidenum">
              <a:rPr lang="sv-SE" smtClean="0"/>
              <a:pPr/>
              <a:t>‹#›</a:t>
            </a:fld>
            <a:endParaRPr lang="sv-SE" dirty="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atin typeface="Century Gothic" panose="020B0502020202020204" pitchFamily="34" charset="0"/>
              </a:defRPr>
            </a:lvl1pPr>
          </a:lstStyle>
          <a:p>
            <a:pPr rtl="0"/>
            <a:r>
              <a:rPr lang="sv-SE"/>
              <a:t>Klicka här för att ändra format</a:t>
            </a:r>
            <a:endParaRPr lang="sv-SE" dirty="0"/>
          </a:p>
        </p:txBody>
      </p:sp>
      <p:sp>
        <p:nvSpPr>
          <p:cNvPr id="3" name="Platshållare för innehåll 2"/>
          <p:cNvSpPr>
            <a:spLocks noGrp="1"/>
          </p:cNvSpPr>
          <p:nvPr>
            <p:ph idx="1" hasCustomPrompt="1"/>
          </p:nvPr>
        </p:nvSpPr>
        <p:spPr/>
        <p:txBody>
          <a:bodyPr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vl9pPr>
              <a:defRPr baseline="0"/>
            </a:lvl9p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p>
        </p:txBody>
      </p:sp>
      <p:sp>
        <p:nvSpPr>
          <p:cNvPr id="4" name="Platshållare för datum 3"/>
          <p:cNvSpPr>
            <a:spLocks noGrp="1"/>
          </p:cNvSpPr>
          <p:nvPr>
            <p:ph type="dt" sz="half" idx="10"/>
          </p:nvPr>
        </p:nvSpPr>
        <p:spPr/>
        <p:txBody>
          <a:bodyPr rtlCol="0"/>
          <a:lstStyle>
            <a:lvl1pPr>
              <a:defRPr>
                <a:latin typeface="Century Gothic" panose="020B0502020202020204" pitchFamily="34" charset="0"/>
              </a:defRPr>
            </a:lvl1pPr>
          </a:lstStyle>
          <a:p>
            <a:fld id="{3A68BC80-0B07-4845-962D-01AEC8955475}" type="datetime1">
              <a:rPr lang="sv-SE" smtClean="0"/>
              <a:t>2019-11-13</a:t>
            </a:fld>
            <a:endParaRPr lang="sv-SE" dirty="0"/>
          </a:p>
        </p:txBody>
      </p:sp>
      <p:sp>
        <p:nvSpPr>
          <p:cNvPr id="5" name="Platshållare för sidfot 4"/>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6" name="Platshållare för bildnummer 5"/>
          <p:cNvSpPr>
            <a:spLocks noGrp="1"/>
          </p:cNvSpPr>
          <p:nvPr>
            <p:ph type="sldNum" sz="quarter" idx="12"/>
          </p:nvPr>
        </p:nvSpPr>
        <p:spPr/>
        <p:txBody>
          <a:bodyPr rtlCol="0"/>
          <a:lstStyle>
            <a:lvl1pPr>
              <a:defRPr>
                <a:latin typeface="Century Gothic" panose="020B0502020202020204" pitchFamily="34" charset="0"/>
              </a:defRPr>
            </a:lvl1pPr>
          </a:lstStyle>
          <a:p>
            <a:fld id="{DA60BA0E-20D0-4E7C-B286-26C960A6788F}" type="slidenum">
              <a:rPr lang="sv-SE" smtClean="0"/>
              <a:pPr/>
              <a:t>‹#›</a:t>
            </a:fld>
            <a:endParaRPr lang="sv-SE"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vsnittsrubri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p 11"/>
          <p:cNvGrpSpPr/>
          <p:nvPr/>
        </p:nvGrpSpPr>
        <p:grpSpPr>
          <a:xfrm>
            <a:off x="1620" y="0"/>
            <a:ext cx="12188952" cy="6858000"/>
            <a:chOff x="1620" y="0"/>
            <a:chExt cx="12188952" cy="6858000"/>
          </a:xfrm>
        </p:grpSpPr>
        <p:sp>
          <p:nvSpPr>
            <p:cNvPr id="4" name="Rektangulär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v-SE" dirty="0">
                <a:latin typeface="Century Gothic" panose="020B0502020202020204" pitchFamily="34" charset="0"/>
              </a:endParaRPr>
            </a:p>
          </p:txBody>
        </p:sp>
        <p:pic>
          <p:nvPicPr>
            <p:cNvPr id="10" name="Bild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ktangulär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b="0" dirty="0">
                <a:solidFill>
                  <a:schemeClr val="tx2"/>
                </a:solidFill>
                <a:latin typeface="Century Gothic" panose="020B0502020202020204" pitchFamily="34" charset="0"/>
              </a:endParaRPr>
            </a:p>
          </p:txBody>
        </p:sp>
      </p:grpSp>
      <p:pic>
        <p:nvPicPr>
          <p:cNvPr id="5" name="Bild 4" descr="Hög med bö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Rubrik 1"/>
          <p:cNvSpPr>
            <a:spLocks noGrp="1"/>
          </p:cNvSpPr>
          <p:nvPr>
            <p:ph type="ctrTitle" hasCustomPrompt="1"/>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latin typeface="Century Gothic" panose="020B0502020202020204" pitchFamily="34" charset="0"/>
              </a:defRPr>
            </a:lvl1pPr>
          </a:lstStyle>
          <a:p>
            <a:pPr rtl="0"/>
            <a:r>
              <a:rPr lang="sv-SE"/>
              <a:t>Klicka här för att ändra format</a:t>
            </a:r>
            <a:endParaRPr lang="sv-SE" dirty="0"/>
          </a:p>
        </p:txBody>
      </p:sp>
      <p:sp>
        <p:nvSpPr>
          <p:cNvPr id="8" name="Underrubrik 2"/>
          <p:cNvSpPr>
            <a:spLocks noGrp="1"/>
          </p:cNvSpPr>
          <p:nvPr>
            <p:ph type="subTitle" idx="1" hasCustomPrompt="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Century Gothic" panose="020B050202020202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sv-SE"/>
              <a:t>Klicka om du vill redigera mall för underrubrikformat</a:t>
            </a:r>
            <a:endParaRPr lang="sv-SE" dirty="0"/>
          </a:p>
        </p:txBody>
      </p:sp>
      <p:sp>
        <p:nvSpPr>
          <p:cNvPr id="2" name="Platshållare för datum 1"/>
          <p:cNvSpPr>
            <a:spLocks noGrp="1"/>
          </p:cNvSpPr>
          <p:nvPr>
            <p:ph type="dt" sz="half" idx="10"/>
          </p:nvPr>
        </p:nvSpPr>
        <p:spPr/>
        <p:txBody>
          <a:bodyPr rtlCol="0"/>
          <a:lstStyle>
            <a:lvl1pPr>
              <a:defRPr>
                <a:latin typeface="Century Gothic" panose="020B0502020202020204" pitchFamily="34" charset="0"/>
              </a:defRPr>
            </a:lvl1pPr>
          </a:lstStyle>
          <a:p>
            <a:fld id="{5F484614-00B7-4A26-B0C4-5F1E3790FD92}" type="datetime1">
              <a:rPr lang="sv-SE" smtClean="0"/>
              <a:t>2019-11-13</a:t>
            </a:fld>
            <a:endParaRPr lang="sv-SE" dirty="0"/>
          </a:p>
        </p:txBody>
      </p:sp>
      <p:sp>
        <p:nvSpPr>
          <p:cNvPr id="3" name="Platshållare för sidfot 2"/>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9" name="Platshållare för bildnummer 8"/>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atin typeface="Century Gothic" panose="020B0502020202020204" pitchFamily="34" charset="0"/>
              </a:defRPr>
            </a:lvl1pPr>
          </a:lstStyle>
          <a:p>
            <a:pPr rtl="0"/>
            <a:r>
              <a:rPr lang="sv-SE"/>
              <a:t>Klicka här för att ändra format</a:t>
            </a:r>
            <a:endParaRPr lang="sv-SE" dirty="0"/>
          </a:p>
        </p:txBody>
      </p:sp>
      <p:sp>
        <p:nvSpPr>
          <p:cNvPr id="3" name="Platshållare för innehåll 2"/>
          <p:cNvSpPr>
            <a:spLocks noGrp="1"/>
          </p:cNvSpPr>
          <p:nvPr>
            <p:ph sz="half" idx="1" hasCustomPrompt="1"/>
          </p:nvPr>
        </p:nvSpPr>
        <p:spPr>
          <a:xfrm>
            <a:off x="1117309" y="1701800"/>
            <a:ext cx="4977104" cy="4470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sv-SE"/>
              <a:t>Klicka för att redigera format för bakgrundstext</a:t>
            </a:r>
          </a:p>
          <a:p>
            <a:pPr lvl="1" rtl="0"/>
            <a:r>
              <a:rPr lang="sv-SE"/>
              <a:t>Nivå två</a:t>
            </a:r>
          </a:p>
          <a:p>
            <a:pPr lvl="2" rtl="0"/>
            <a:r>
              <a:rPr lang="sv-SE"/>
              <a:t>Nivå tre</a:t>
            </a:r>
          </a:p>
          <a:p>
            <a:pPr lvl="3" rtl="0"/>
            <a:r>
              <a:rPr lang="sv-SE"/>
              <a:t>Nivå fyra</a:t>
            </a:r>
          </a:p>
          <a:p>
            <a:pPr lvl="4" rtl="0"/>
            <a:r>
              <a:rPr lang="sv-SE"/>
              <a:t>Nivå fem</a:t>
            </a:r>
            <a:endParaRPr lang="sv-SE" dirty="0"/>
          </a:p>
        </p:txBody>
      </p:sp>
      <p:sp>
        <p:nvSpPr>
          <p:cNvPr id="4" name="Platshållare för innehåll 3"/>
          <p:cNvSpPr>
            <a:spLocks noGrp="1"/>
          </p:cNvSpPr>
          <p:nvPr>
            <p:ph sz="half" idx="2" hasCustomPrompt="1"/>
          </p:nvPr>
        </p:nvSpPr>
        <p:spPr>
          <a:xfrm>
            <a:off x="6297559" y="1701800"/>
            <a:ext cx="4977104" cy="4470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sv-SE" dirty="0"/>
          </a:p>
        </p:txBody>
      </p:sp>
      <p:sp>
        <p:nvSpPr>
          <p:cNvPr id="5" name="Platshållare för datum 4"/>
          <p:cNvSpPr>
            <a:spLocks noGrp="1"/>
          </p:cNvSpPr>
          <p:nvPr>
            <p:ph type="dt" sz="half" idx="10"/>
          </p:nvPr>
        </p:nvSpPr>
        <p:spPr/>
        <p:txBody>
          <a:bodyPr rtlCol="0"/>
          <a:lstStyle>
            <a:lvl1pPr>
              <a:defRPr>
                <a:latin typeface="Century Gothic" panose="020B0502020202020204" pitchFamily="34" charset="0"/>
              </a:defRPr>
            </a:lvl1pPr>
          </a:lstStyle>
          <a:p>
            <a:fld id="{38319FC0-50B8-4356-8C94-2F0644F7FA8E}" type="datetime1">
              <a:rPr lang="sv-SE" smtClean="0"/>
              <a:t>2019-11-13</a:t>
            </a:fld>
            <a:endParaRPr lang="sv-SE" dirty="0"/>
          </a:p>
        </p:txBody>
      </p:sp>
      <p:sp>
        <p:nvSpPr>
          <p:cNvPr id="6" name="Platshållare för sidfot 5"/>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7" name="Platshållare för bildnummer 6"/>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atin typeface="Century Gothic" panose="020B0502020202020204" pitchFamily="34" charset="0"/>
              </a:defRPr>
            </a:lvl1pPr>
          </a:lstStyle>
          <a:p>
            <a:pPr rtl="0"/>
            <a:r>
              <a:rPr lang="sv-SE"/>
              <a:t>Klicka här för att ändra format</a:t>
            </a:r>
            <a:endParaRPr lang="sv-SE" dirty="0"/>
          </a:p>
        </p:txBody>
      </p:sp>
      <p:sp>
        <p:nvSpPr>
          <p:cNvPr id="3" name="Platshållare för text 2"/>
          <p:cNvSpPr>
            <a:spLocks noGrp="1"/>
          </p:cNvSpPr>
          <p:nvPr>
            <p:ph type="body" idx="1" hasCustomPrompt="1"/>
          </p:nvPr>
        </p:nvSpPr>
        <p:spPr>
          <a:xfrm>
            <a:off x="1121372" y="1608836"/>
            <a:ext cx="4973041" cy="512064"/>
          </a:xfrm>
        </p:spPr>
        <p:txBody>
          <a:bodyPr rtlCol="0" anchor="b">
            <a:noAutofit/>
          </a:bodyPr>
          <a:lstStyle>
            <a:lvl1pPr marL="0" indent="0">
              <a:spcBef>
                <a:spcPts val="0"/>
              </a:spcBef>
              <a:buNone/>
              <a:defRPr sz="2400" b="1">
                <a:latin typeface="Century Gothic" panose="020B050202020202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sv-SE"/>
              <a:t>Redigera format för bakgrundstext</a:t>
            </a:r>
            <a:endParaRPr lang="sv-SE" dirty="0"/>
          </a:p>
        </p:txBody>
      </p:sp>
      <p:sp>
        <p:nvSpPr>
          <p:cNvPr id="4" name="Platshållare för innehåll 3"/>
          <p:cNvSpPr>
            <a:spLocks noGrp="1"/>
          </p:cNvSpPr>
          <p:nvPr>
            <p:ph sz="half" idx="2" hasCustomPrompt="1"/>
          </p:nvPr>
        </p:nvSpPr>
        <p:spPr>
          <a:xfrm>
            <a:off x="1117309" y="2209800"/>
            <a:ext cx="4977104" cy="3962400"/>
          </a:xfrm>
        </p:spPr>
        <p:txBody>
          <a:bodyPr rtlCol="0">
            <a:normAutofit/>
          </a:bodyPr>
          <a:lstStyle>
            <a:lvl1pPr rtl="0">
              <a:defRPr sz="20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p>
        </p:txBody>
      </p:sp>
      <p:sp>
        <p:nvSpPr>
          <p:cNvPr id="5" name="Platshållare för text 4"/>
          <p:cNvSpPr>
            <a:spLocks noGrp="1"/>
          </p:cNvSpPr>
          <p:nvPr>
            <p:ph type="body" sz="quarter" idx="3" hasCustomPrompt="1"/>
          </p:nvPr>
        </p:nvSpPr>
        <p:spPr>
          <a:xfrm>
            <a:off x="6301622" y="1608836"/>
            <a:ext cx="4973041" cy="512064"/>
          </a:xfrm>
        </p:spPr>
        <p:txBody>
          <a:bodyPr rtlCol="0" anchor="b">
            <a:noAutofit/>
          </a:bodyPr>
          <a:lstStyle>
            <a:lvl1pPr marL="0" indent="0">
              <a:spcBef>
                <a:spcPts val="0"/>
              </a:spcBef>
              <a:buNone/>
              <a:defRPr sz="2400" b="1">
                <a:latin typeface="Century Gothic" panose="020B050202020202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sv-SE"/>
              <a:t>Redigera format för bakgrundstext</a:t>
            </a:r>
            <a:endParaRPr lang="sv-SE" dirty="0"/>
          </a:p>
        </p:txBody>
      </p:sp>
      <p:sp>
        <p:nvSpPr>
          <p:cNvPr id="6" name="Platshållare för innehåll 5"/>
          <p:cNvSpPr>
            <a:spLocks noGrp="1"/>
          </p:cNvSpPr>
          <p:nvPr>
            <p:ph sz="quarter" idx="4" hasCustomPrompt="1"/>
          </p:nvPr>
        </p:nvSpPr>
        <p:spPr>
          <a:xfrm>
            <a:off x="6297559" y="2209800"/>
            <a:ext cx="4977104" cy="3962400"/>
          </a:xfrm>
        </p:spPr>
        <p:txBody>
          <a:bodyPr rtlCol="0">
            <a:normAutofit/>
          </a:bodyPr>
          <a:lstStyle>
            <a:lvl1pPr rtl="0">
              <a:defRPr sz="20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marL="2011328">
              <a:defRPr sz="1800">
                <a:latin typeface="Century Gothic" panose="020B0502020202020204" pitchFamily="34" charset="0"/>
              </a:defRPr>
            </a:lvl5pPr>
            <a:lvl6pPr marL="2011328">
              <a:defRPr sz="1800"/>
            </a:lvl6pPr>
            <a:lvl7pPr marL="2011328">
              <a:defRPr sz="1800"/>
            </a:lvl7pPr>
            <a:lvl8pPr marL="2011328">
              <a:defRPr sz="1800"/>
            </a:lvl8pPr>
            <a:lvl9pPr marL="2011328">
              <a:defRPr sz="1800"/>
            </a:lvl9p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p>
        </p:txBody>
      </p:sp>
      <p:sp>
        <p:nvSpPr>
          <p:cNvPr id="7" name="Platshållare för datum 6"/>
          <p:cNvSpPr>
            <a:spLocks noGrp="1"/>
          </p:cNvSpPr>
          <p:nvPr>
            <p:ph type="dt" sz="half" idx="10"/>
          </p:nvPr>
        </p:nvSpPr>
        <p:spPr/>
        <p:txBody>
          <a:bodyPr rtlCol="0"/>
          <a:lstStyle>
            <a:lvl1pPr>
              <a:defRPr>
                <a:latin typeface="Century Gothic" panose="020B0502020202020204" pitchFamily="34" charset="0"/>
              </a:defRPr>
            </a:lvl1pPr>
          </a:lstStyle>
          <a:p>
            <a:fld id="{E175649B-692D-488C-A215-E9099641E239}" type="datetime1">
              <a:rPr lang="sv-SE" smtClean="0"/>
              <a:t>2019-11-13</a:t>
            </a:fld>
            <a:endParaRPr lang="sv-SE" dirty="0"/>
          </a:p>
        </p:txBody>
      </p:sp>
      <p:sp>
        <p:nvSpPr>
          <p:cNvPr id="8" name="Platshållare för sidfot 7"/>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9" name="Platshållare för bildnummer 8"/>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atin typeface="Century Gothic" panose="020B0502020202020204" pitchFamily="34" charset="0"/>
              </a:defRPr>
            </a:lvl1pPr>
          </a:lstStyle>
          <a:p>
            <a:pPr rtl="0"/>
            <a:r>
              <a:rPr lang="sv-SE"/>
              <a:t>Klicka här för att ändra format</a:t>
            </a:r>
            <a:endParaRPr lang="sv-SE" dirty="0"/>
          </a:p>
        </p:txBody>
      </p:sp>
      <p:sp>
        <p:nvSpPr>
          <p:cNvPr id="3" name="Platshållare för datum 2"/>
          <p:cNvSpPr>
            <a:spLocks noGrp="1"/>
          </p:cNvSpPr>
          <p:nvPr>
            <p:ph type="dt" sz="half" idx="10"/>
          </p:nvPr>
        </p:nvSpPr>
        <p:spPr/>
        <p:txBody>
          <a:bodyPr rtlCol="0"/>
          <a:lstStyle>
            <a:lvl1pPr>
              <a:defRPr>
                <a:latin typeface="Century Gothic" panose="020B0502020202020204" pitchFamily="34" charset="0"/>
              </a:defRPr>
            </a:lvl1pPr>
          </a:lstStyle>
          <a:p>
            <a:fld id="{C0C07D45-08BE-47B1-B202-D72002275BE9}" type="datetime1">
              <a:rPr lang="sv-SE" smtClean="0"/>
              <a:t>2019-11-13</a:t>
            </a:fld>
            <a:endParaRPr lang="sv-SE" dirty="0"/>
          </a:p>
        </p:txBody>
      </p:sp>
      <p:sp>
        <p:nvSpPr>
          <p:cNvPr id="4" name="Platshållare för sidfot 3"/>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5" name="Platshållare för bildnummer 4"/>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lvl1pPr>
              <a:defRPr>
                <a:latin typeface="Century Gothic" panose="020B0502020202020204" pitchFamily="34" charset="0"/>
              </a:defRPr>
            </a:lvl1pPr>
          </a:lstStyle>
          <a:p>
            <a:fld id="{1C15A259-A3B5-4785-B993-B7DAD5736F93}" type="datetime1">
              <a:rPr lang="sv-SE" smtClean="0"/>
              <a:t>2019-11-13</a:t>
            </a:fld>
            <a:endParaRPr lang="sv-SE" dirty="0"/>
          </a:p>
        </p:txBody>
      </p:sp>
      <p:sp>
        <p:nvSpPr>
          <p:cNvPr id="3" name="Platshållare för sidfot 2"/>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4" name="Platshållare för bildnummer 3"/>
          <p:cNvSpPr>
            <a:spLocks noGrp="1"/>
          </p:cNvSpPr>
          <p:nvPr>
            <p:ph type="sldNum" sz="quarter" idx="12"/>
          </p:nvPr>
        </p:nvSpPr>
        <p:spPr/>
        <p:txBody>
          <a:bodyPr rtlCol="0"/>
          <a:lstStyle>
            <a:lvl1pPr>
              <a:defRPr>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v-SE" dirty="0">
              <a:latin typeface="Century Gothic" panose="020B0502020202020204" pitchFamily="34" charset="0"/>
            </a:endParaRPr>
          </a:p>
        </p:txBody>
      </p:sp>
      <p:sp>
        <p:nvSpPr>
          <p:cNvPr id="2" name="Rubrik 1"/>
          <p:cNvSpPr>
            <a:spLocks noGrp="1"/>
          </p:cNvSpPr>
          <p:nvPr>
            <p:ph type="title" hasCustomPrompt="1"/>
          </p:nvPr>
        </p:nvSpPr>
        <p:spPr>
          <a:xfrm>
            <a:off x="455612" y="1701800"/>
            <a:ext cx="3351927" cy="2844800"/>
          </a:xfrm>
        </p:spPr>
        <p:txBody>
          <a:bodyPr rtlCol="0" anchor="b">
            <a:normAutofit/>
          </a:bodyPr>
          <a:lstStyle>
            <a:lvl1pPr algn="l">
              <a:defRPr sz="2000" b="1">
                <a:effectLst/>
                <a:latin typeface="Century Gothic" panose="020B0502020202020204" pitchFamily="34" charset="0"/>
              </a:defRPr>
            </a:lvl1pPr>
          </a:lstStyle>
          <a:p>
            <a:pPr rtl="0"/>
            <a:r>
              <a:rPr lang="sv-SE"/>
              <a:t>Klicka här för att ändra format</a:t>
            </a:r>
            <a:endParaRPr lang="sv-SE" dirty="0"/>
          </a:p>
        </p:txBody>
      </p:sp>
      <p:sp>
        <p:nvSpPr>
          <p:cNvPr id="3" name="Platshållare 2 för innehåll"/>
          <p:cNvSpPr>
            <a:spLocks noGrp="1"/>
          </p:cNvSpPr>
          <p:nvPr>
            <p:ph idx="1" hasCustomPrompt="1"/>
          </p:nvPr>
        </p:nvSpPr>
        <p:spPr>
          <a:xfrm>
            <a:off x="4469236" y="482600"/>
            <a:ext cx="6805427" cy="58928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rtl="0"/>
            <a:r>
              <a:rPr lang="sv-SE"/>
              <a:t>Klicka för att redigera format för bakgrundstext</a:t>
            </a:r>
          </a:p>
          <a:p>
            <a:pPr lvl="1" rtl="0"/>
            <a:r>
              <a:rPr lang="sv-SE"/>
              <a:t>Nivå två</a:t>
            </a:r>
          </a:p>
          <a:p>
            <a:pPr lvl="2" rtl="0"/>
            <a:r>
              <a:rPr lang="sv-SE"/>
              <a:t>Nivå tre</a:t>
            </a:r>
          </a:p>
          <a:p>
            <a:pPr lvl="3" rtl="0"/>
            <a:r>
              <a:rPr lang="sv-SE"/>
              <a:t>Nivå fyra</a:t>
            </a:r>
          </a:p>
          <a:p>
            <a:pPr lvl="4" rtl="0"/>
            <a:r>
              <a:rPr lang="sv-SE"/>
              <a:t>Nivå fem</a:t>
            </a:r>
            <a:endParaRPr lang="sv-SE" dirty="0"/>
          </a:p>
        </p:txBody>
      </p:sp>
      <p:sp>
        <p:nvSpPr>
          <p:cNvPr id="4" name="Platshållare för text 3"/>
          <p:cNvSpPr>
            <a:spLocks noGrp="1"/>
          </p:cNvSpPr>
          <p:nvPr>
            <p:ph type="body" sz="half" idx="2" hasCustomPrompt="1"/>
          </p:nvPr>
        </p:nvSpPr>
        <p:spPr>
          <a:xfrm>
            <a:off x="455612" y="4648200"/>
            <a:ext cx="3351927" cy="1727200"/>
          </a:xfrm>
        </p:spPr>
        <p:txBody>
          <a:bodyPr rtlCol="0">
            <a:normAutofit/>
          </a:bodyPr>
          <a:lstStyle>
            <a:lvl1pPr marL="0" indent="0" rtl="0">
              <a:spcBef>
                <a:spcPts val="1200"/>
              </a:spcBef>
              <a:buNone/>
              <a:defRPr sz="1600">
                <a:latin typeface="Century Gothic" panose="020B0502020202020204" pitchFamily="34"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sv-SE" dirty="0"/>
              <a:t>Klicka för att redigera format för bakgrundstext</a:t>
            </a:r>
          </a:p>
        </p:txBody>
      </p:sp>
      <p:sp>
        <p:nvSpPr>
          <p:cNvPr id="5" name="Platshållare för datum 4"/>
          <p:cNvSpPr>
            <a:spLocks noGrp="1"/>
          </p:cNvSpPr>
          <p:nvPr>
            <p:ph type="dt" sz="half" idx="10"/>
          </p:nvPr>
        </p:nvSpPr>
        <p:spPr/>
        <p:txBody>
          <a:bodyPr rtlCol="0"/>
          <a:lstStyle>
            <a:lvl1pPr>
              <a:defRPr>
                <a:latin typeface="Century Gothic" panose="020B0502020202020204" pitchFamily="34" charset="0"/>
              </a:defRPr>
            </a:lvl1pPr>
          </a:lstStyle>
          <a:p>
            <a:fld id="{5B6E2668-8D88-40E8-A95A-F69A17A0CFB0}" type="datetime1">
              <a:rPr lang="sv-SE" smtClean="0"/>
              <a:t>2019-11-13</a:t>
            </a:fld>
            <a:endParaRPr lang="sv-SE" dirty="0"/>
          </a:p>
        </p:txBody>
      </p:sp>
      <p:sp>
        <p:nvSpPr>
          <p:cNvPr id="6" name="Platshållare för sidfot 5"/>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7" name="Platshållare för bildnummer 6"/>
          <p:cNvSpPr>
            <a:spLocks noGrp="1"/>
          </p:cNvSpPr>
          <p:nvPr>
            <p:ph type="sldNum" sz="quarter" idx="12"/>
          </p:nvPr>
        </p:nvSpPr>
        <p:spPr/>
        <p:txBody>
          <a:bodyPr rtlCol="0"/>
          <a:lstStyle>
            <a:lvl1pPr>
              <a:defRPr>
                <a:latin typeface="Century Gothic" panose="020B0502020202020204" pitchFamily="34" charset="0"/>
              </a:defRPr>
            </a:lvl1pPr>
          </a:lstStyle>
          <a:p>
            <a:fld id="{2DFBB78A-01B4-41F2-96B0-677A4A282832}" type="slidenum">
              <a:rPr lang="sv-SE" smtClean="0"/>
              <a:pPr/>
              <a:t>‹#›</a:t>
            </a:fld>
            <a:endParaRPr lang="sv-SE"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8" name="Rektangel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v-SE" dirty="0">
              <a:latin typeface="Century Gothic" panose="020B0502020202020204" pitchFamily="34" charset="0"/>
            </a:endParaRPr>
          </a:p>
        </p:txBody>
      </p:sp>
      <p:sp>
        <p:nvSpPr>
          <p:cNvPr id="2" name="Rubrik 1"/>
          <p:cNvSpPr>
            <a:spLocks noGrp="1"/>
          </p:cNvSpPr>
          <p:nvPr>
            <p:ph type="title" hasCustomPrompt="1"/>
          </p:nvPr>
        </p:nvSpPr>
        <p:spPr>
          <a:xfrm>
            <a:off x="2437765" y="4800600"/>
            <a:ext cx="7313295" cy="762000"/>
          </a:xfrm>
        </p:spPr>
        <p:txBody>
          <a:bodyPr rtlCol="0" anchor="b">
            <a:normAutofit/>
          </a:bodyPr>
          <a:lstStyle>
            <a:lvl1pPr algn="l">
              <a:defRPr sz="2000" b="1">
                <a:effectLst/>
                <a:latin typeface="Century Gothic" panose="020B0502020202020204" pitchFamily="34" charset="0"/>
              </a:defRPr>
            </a:lvl1pPr>
          </a:lstStyle>
          <a:p>
            <a:pPr rtl="0"/>
            <a:r>
              <a:rPr lang="sv-SE"/>
              <a:t>Klicka här för att ändra format</a:t>
            </a:r>
            <a:endParaRPr lang="sv-SE" dirty="0"/>
          </a:p>
        </p:txBody>
      </p:sp>
      <p:sp>
        <p:nvSpPr>
          <p:cNvPr id="3" name="Platshållare för bild 2" descr="En tom platshållare för att lägga till en bild. Klicka på platshållaren och markera bilden du vill lägga till."/>
          <p:cNvSpPr>
            <a:spLocks noGrp="1"/>
          </p:cNvSpPr>
          <p:nvPr>
            <p:ph type="pic" idx="1" hasCustomPrompt="1"/>
          </p:nvPr>
        </p:nvSpPr>
        <p:spPr>
          <a:xfrm>
            <a:off x="2437765" y="279401"/>
            <a:ext cx="7313295" cy="4448175"/>
          </a:xfrm>
        </p:spPr>
        <p:txBody>
          <a:bodyPr rtlCol="0">
            <a:normAutofit/>
          </a:bodyPr>
          <a:lstStyle>
            <a:lvl1pPr marL="0" indent="0">
              <a:buNone/>
              <a:defRPr sz="2800">
                <a:latin typeface="Century Gothic" panose="020B0502020202020204" pitchFamily="34"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sv-SE"/>
              <a:t>Klicka på ikonen för att lägga till bild</a:t>
            </a:r>
            <a:endParaRPr lang="sv-SE" dirty="0"/>
          </a:p>
        </p:txBody>
      </p:sp>
      <p:sp>
        <p:nvSpPr>
          <p:cNvPr id="4" name="Platshållare för text 3"/>
          <p:cNvSpPr>
            <a:spLocks noGrp="1"/>
          </p:cNvSpPr>
          <p:nvPr>
            <p:ph type="body" sz="half" idx="2" hasCustomPrompt="1"/>
          </p:nvPr>
        </p:nvSpPr>
        <p:spPr>
          <a:xfrm>
            <a:off x="2437765" y="5562600"/>
            <a:ext cx="7313295" cy="812800"/>
          </a:xfrm>
        </p:spPr>
        <p:txBody>
          <a:bodyPr rtlCol="0">
            <a:normAutofit/>
          </a:bodyPr>
          <a:lstStyle>
            <a:lvl1pPr marL="0" indent="0" rtl="0">
              <a:spcBef>
                <a:spcPts val="0"/>
              </a:spcBef>
              <a:buNone/>
              <a:defRPr sz="1600">
                <a:latin typeface="Century Gothic" panose="020B0502020202020204" pitchFamily="34"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sv-SE" dirty="0"/>
              <a:t>Klicka för att redigera format för bakgrundstext</a:t>
            </a:r>
          </a:p>
        </p:txBody>
      </p:sp>
      <p:sp>
        <p:nvSpPr>
          <p:cNvPr id="5" name="Platshållare för datum 4"/>
          <p:cNvSpPr>
            <a:spLocks noGrp="1"/>
          </p:cNvSpPr>
          <p:nvPr>
            <p:ph type="dt" sz="half" idx="10"/>
          </p:nvPr>
        </p:nvSpPr>
        <p:spPr/>
        <p:txBody>
          <a:bodyPr rtlCol="0"/>
          <a:lstStyle>
            <a:lvl1pPr>
              <a:defRPr>
                <a:latin typeface="Century Gothic" panose="020B0502020202020204" pitchFamily="34" charset="0"/>
              </a:defRPr>
            </a:lvl1pPr>
          </a:lstStyle>
          <a:p>
            <a:fld id="{719074A2-8D3B-4345-B980-B53A741E3435}" type="datetime1">
              <a:rPr lang="sv-SE" smtClean="0"/>
              <a:t>2019-11-13</a:t>
            </a:fld>
            <a:endParaRPr lang="sv-SE" dirty="0"/>
          </a:p>
        </p:txBody>
      </p:sp>
      <p:sp>
        <p:nvSpPr>
          <p:cNvPr id="6" name="Platshållare för sidfot 5"/>
          <p:cNvSpPr>
            <a:spLocks noGrp="1"/>
          </p:cNvSpPr>
          <p:nvPr>
            <p:ph type="ftr" sz="quarter" idx="11"/>
          </p:nvPr>
        </p:nvSpPr>
        <p:spPr/>
        <p:txBody>
          <a:bodyPr rtlCol="0"/>
          <a:lstStyle>
            <a:lvl1pPr>
              <a:defRPr>
                <a:latin typeface="Century Gothic" panose="020B0502020202020204" pitchFamily="34" charset="0"/>
              </a:defRPr>
            </a:lvl1pPr>
          </a:lstStyle>
          <a:p>
            <a:r>
              <a:rPr lang="sv-SE"/>
              <a:t>Lägg till en sidfot</a:t>
            </a:r>
            <a:endParaRPr lang="sv-SE" dirty="0"/>
          </a:p>
        </p:txBody>
      </p:sp>
      <p:sp>
        <p:nvSpPr>
          <p:cNvPr id="7" name="Platshållare för bildnummer 6"/>
          <p:cNvSpPr>
            <a:spLocks noGrp="1"/>
          </p:cNvSpPr>
          <p:nvPr>
            <p:ph type="sldNum" sz="quarter" idx="12"/>
          </p:nvPr>
        </p:nvSpPr>
        <p:spPr/>
        <p:txBody>
          <a:bodyPr rtlCol="0"/>
          <a:lstStyle>
            <a:lvl1pPr>
              <a:defRPr>
                <a:latin typeface="Century Gothic" panose="020B0502020202020204" pitchFamily="34" charset="0"/>
              </a:defRPr>
            </a:lvl1pPr>
          </a:lstStyle>
          <a:p>
            <a:fld id="{2DFBB78A-01B4-41F2-96B0-677A4A282832}" type="slidenum">
              <a:rPr lang="sv-SE" smtClean="0"/>
              <a:pPr/>
              <a:t>‹#›</a:t>
            </a:fld>
            <a:endParaRPr lang="sv-SE"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upp 6"/>
          <p:cNvGrpSpPr/>
          <p:nvPr/>
        </p:nvGrpSpPr>
        <p:grpSpPr>
          <a:xfrm>
            <a:off x="1620" y="0"/>
            <a:ext cx="12188952" cy="6858000"/>
            <a:chOff x="1620" y="0"/>
            <a:chExt cx="12188952" cy="6858000"/>
          </a:xfrm>
        </p:grpSpPr>
        <p:sp>
          <p:nvSpPr>
            <p:cNvPr id="10" name="Rektangulär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v-SE" dirty="0">
                <a:latin typeface="Century Gothic" panose="020B0502020202020204" pitchFamily="34" charset="0"/>
              </a:endParaRPr>
            </a:p>
          </p:txBody>
        </p:sp>
        <p:sp>
          <p:nvSpPr>
            <p:cNvPr id="8" name="Rektangulär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v-SE" dirty="0">
                <a:latin typeface="Century Gothic" panose="020B0502020202020204" pitchFamily="34" charset="0"/>
              </a:endParaRPr>
            </a:p>
          </p:txBody>
        </p:sp>
      </p:grpSp>
      <p:sp>
        <p:nvSpPr>
          <p:cNvPr id="2" name="Platshållare för rubrik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sv-SE"/>
              <a:t>Klicka här för att ändra format</a:t>
            </a:r>
            <a:endParaRPr lang="sv-SE" dirty="0"/>
          </a:p>
        </p:txBody>
      </p:sp>
      <p:sp>
        <p:nvSpPr>
          <p:cNvPr id="3" name="Platshållare för tex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sv-SE" dirty="0"/>
              <a:t>Klicka för att redigera format för bakgrundstext</a:t>
            </a:r>
          </a:p>
          <a:p>
            <a:pPr lvl="1" rtl="0"/>
            <a:r>
              <a:rPr lang="sv-SE" dirty="0"/>
              <a:t>Nivå två</a:t>
            </a:r>
          </a:p>
          <a:p>
            <a:pPr lvl="2" rtl="0"/>
            <a:r>
              <a:rPr lang="sv-SE" dirty="0"/>
              <a:t>Nivå tre</a:t>
            </a:r>
          </a:p>
          <a:p>
            <a:pPr lvl="3" rtl="0"/>
            <a:r>
              <a:rPr lang="sv-SE" dirty="0"/>
              <a:t>Nivå fyra</a:t>
            </a:r>
          </a:p>
          <a:p>
            <a:pPr lvl="4" rtl="0"/>
            <a:r>
              <a:rPr lang="sv-SE" dirty="0"/>
              <a:t>Nivå fem</a:t>
            </a:r>
          </a:p>
        </p:txBody>
      </p:sp>
      <p:sp>
        <p:nvSpPr>
          <p:cNvPr id="4" name="Platshållare för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latin typeface="Century Gothic" panose="020B0502020202020204" pitchFamily="34" charset="0"/>
              </a:defRPr>
            </a:lvl1pPr>
          </a:lstStyle>
          <a:p>
            <a:fld id="{6A9532D4-5603-406D-B2BE-86F9FA7F0414}" type="datetime1">
              <a:rPr lang="sv-SE" smtClean="0"/>
              <a:t>2019-11-13</a:t>
            </a:fld>
            <a:endParaRPr lang="sv-SE" dirty="0"/>
          </a:p>
        </p:txBody>
      </p:sp>
      <p:sp>
        <p:nvSpPr>
          <p:cNvPr id="5" name="Platshållare för sidfot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latin typeface="Century Gothic" panose="020B0502020202020204" pitchFamily="34" charset="0"/>
              </a:defRPr>
            </a:lvl1pPr>
          </a:lstStyle>
          <a:p>
            <a:r>
              <a:rPr lang="sv-SE"/>
              <a:t>Lägg till en sidfot</a:t>
            </a:r>
            <a:endParaRPr lang="sv-SE" dirty="0"/>
          </a:p>
        </p:txBody>
      </p:sp>
      <p:sp>
        <p:nvSpPr>
          <p:cNvPr id="6" name="Platshållare för bildnumm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latin typeface="Century Gothic" panose="020B0502020202020204" pitchFamily="34" charset="0"/>
              </a:defRPr>
            </a:lvl1pPr>
          </a:lstStyle>
          <a:p>
            <a:fld id="{EB37DED6-D4C7-42EE-AB49-D2E39E64FDE4}" type="slidenum">
              <a:rPr lang="sv-SE" smtClean="0"/>
              <a:pPr/>
              <a:t>‹#›</a:t>
            </a:fld>
            <a:endParaRPr lang="sv-SE"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Century Gothic" panose="020B0502020202020204" pitchFamily="34" charset="0"/>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Century Gothic" panose="020B0502020202020204" pitchFamily="34" charset="0"/>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Century Gothic" panose="020B0502020202020204" pitchFamily="34" charset="0"/>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Century Gothic" panose="020B0502020202020204" pitchFamily="34" charset="0"/>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Century Gothic" panose="020B0502020202020204" pitchFamily="34" charset="0"/>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Century Gothic" panose="020B0502020202020204" pitchFamily="34" charset="0"/>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stighets.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ikael.noren@fastighets.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region.nord@fastighets.se" TargetMode="External"/><Relationship Id="rId4" Type="http://schemas.openxmlformats.org/officeDocument/2006/relationships/hyperlink" Target="mailto:per-olof.timan@fastighets.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561012" y="2057400"/>
            <a:ext cx="4720266" cy="73026"/>
          </a:xfrm>
        </p:spPr>
        <p:txBody>
          <a:bodyPr rtlCol="0">
            <a:normAutofit fontScale="90000"/>
          </a:bodyPr>
          <a:lstStyle/>
          <a:p>
            <a:pPr rtl="0"/>
            <a:r>
              <a:rPr lang="sv-SE" dirty="0" smtClean="0">
                <a:latin typeface="Century Gothic" panose="020B0502020202020204" pitchFamily="34" charset="0"/>
              </a:rPr>
              <a:t> </a:t>
            </a:r>
            <a:endParaRPr lang="sv-SE" dirty="0">
              <a:latin typeface="Century Gothic" panose="020B0502020202020204" pitchFamily="34" charset="0"/>
            </a:endParaRPr>
          </a:p>
        </p:txBody>
      </p:sp>
      <p:sp>
        <p:nvSpPr>
          <p:cNvPr id="4" name="Rektangel 3"/>
          <p:cNvSpPr/>
          <p:nvPr/>
        </p:nvSpPr>
        <p:spPr>
          <a:xfrm>
            <a:off x="6821532" y="2057400"/>
            <a:ext cx="3124200" cy="2554545"/>
          </a:xfrm>
          <a:prstGeom prst="rect">
            <a:avLst/>
          </a:prstGeom>
        </p:spPr>
        <p:txBody>
          <a:bodyPr wrap="square">
            <a:spAutoFit/>
          </a:bodyPr>
          <a:lstStyle/>
          <a:p>
            <a:pPr algn="ctr"/>
            <a:r>
              <a:rPr lang="sv-SE" sz="3200" dirty="0" smtClean="0">
                <a:latin typeface="Century Gothic" panose="020B0502020202020204" pitchFamily="34" charset="0"/>
              </a:rPr>
              <a:t>Studier</a:t>
            </a:r>
          </a:p>
          <a:p>
            <a:pPr algn="ctr"/>
            <a:r>
              <a:rPr lang="sv-SE" sz="3200" dirty="0" smtClean="0">
                <a:latin typeface="Century Gothic" panose="020B0502020202020204" pitchFamily="34" charset="0"/>
              </a:rPr>
              <a:t>Region Nord </a:t>
            </a:r>
          </a:p>
          <a:p>
            <a:pPr algn="ctr"/>
            <a:r>
              <a:rPr lang="sv-SE" sz="3200" dirty="0" smtClean="0">
                <a:latin typeface="Century Gothic" panose="020B0502020202020204" pitchFamily="34" charset="0"/>
              </a:rPr>
              <a:t>Mellersta Norrland</a:t>
            </a:r>
            <a:endParaRPr lang="sv-SE" sz="3200" dirty="0" smtClean="0">
              <a:latin typeface="Century Gothic" panose="020B0502020202020204" pitchFamily="34" charset="0"/>
            </a:endParaRPr>
          </a:p>
          <a:p>
            <a:pPr algn="ctr"/>
            <a:r>
              <a:rPr lang="sv-SE" sz="3200" dirty="0" smtClean="0">
                <a:latin typeface="Century Gothic" panose="020B0502020202020204" pitchFamily="34" charset="0"/>
              </a:rPr>
              <a:t>2020</a:t>
            </a:r>
            <a:endParaRPr lang="sv-SE" sz="3200" dirty="0"/>
          </a:p>
        </p:txBody>
      </p:sp>
      <p:pic>
        <p:nvPicPr>
          <p:cNvPr id="3" name="Bildobjekt 2"/>
          <p:cNvPicPr>
            <a:picLocks noChangeAspect="1"/>
          </p:cNvPicPr>
          <p:nvPr/>
        </p:nvPicPr>
        <p:blipFill>
          <a:blip r:embed="rId3"/>
          <a:stretch>
            <a:fillRect/>
          </a:stretch>
        </p:blipFill>
        <p:spPr>
          <a:xfrm>
            <a:off x="7106410" y="370984"/>
            <a:ext cx="2554445" cy="597460"/>
          </a:xfrm>
          <a:prstGeom prst="rect">
            <a:avLst/>
          </a:prstGeom>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7307" y="300610"/>
            <a:ext cx="10157354" cy="1100980"/>
          </a:xfrm>
        </p:spPr>
        <p:txBody>
          <a:bodyPr rtlCol="0">
            <a:normAutofit fontScale="90000"/>
          </a:bodyPr>
          <a:lstStyle/>
          <a:p>
            <a:pPr algn="ctr" rtl="0"/>
            <a:r>
              <a:rPr lang="sv-SE" sz="3600" dirty="0" smtClean="0">
                <a:latin typeface="Century Gothic" panose="020B0502020202020204" pitchFamily="34" charset="0"/>
              </a:rPr>
              <a:t>Medlemsutbildni</a:t>
            </a:r>
            <a:r>
              <a:rPr lang="sv-SE" sz="3200" dirty="0" smtClean="0">
                <a:latin typeface="Century Gothic" panose="020B0502020202020204" pitchFamily="34" charset="0"/>
              </a:rPr>
              <a:t>ng</a:t>
            </a:r>
            <a:r>
              <a:rPr lang="sv-SE" dirty="0" smtClean="0">
                <a:latin typeface="Century Gothic" panose="020B0502020202020204" pitchFamily="34" charset="0"/>
              </a:rPr>
              <a:t/>
            </a:r>
            <a:br>
              <a:rPr lang="sv-SE" dirty="0" smtClean="0">
                <a:latin typeface="Century Gothic" panose="020B0502020202020204" pitchFamily="34" charset="0"/>
              </a:rPr>
            </a:br>
            <a:endParaRPr lang="sv-SE" dirty="0">
              <a:latin typeface="Century Gothic" panose="020B0502020202020204" pitchFamily="34" charset="0"/>
            </a:endParaRPr>
          </a:p>
        </p:txBody>
      </p:sp>
      <p:sp>
        <p:nvSpPr>
          <p:cNvPr id="4" name="textruta 3"/>
          <p:cNvSpPr txBox="1"/>
          <p:nvPr/>
        </p:nvSpPr>
        <p:spPr>
          <a:xfrm>
            <a:off x="1053852" y="1545065"/>
            <a:ext cx="8145455" cy="969496"/>
          </a:xfrm>
          <a:prstGeom prst="rect">
            <a:avLst/>
          </a:prstGeom>
          <a:noFill/>
        </p:spPr>
        <p:txBody>
          <a:bodyPr wrap="square" rtlCol="0">
            <a:spAutoFit/>
          </a:bodyPr>
          <a:lstStyle/>
          <a:p>
            <a:pPr>
              <a:lnSpc>
                <a:spcPct val="95000"/>
              </a:lnSpc>
            </a:pPr>
            <a:r>
              <a:rPr lang="sv-SE" sz="1800" b="1" dirty="0" smtClean="0"/>
              <a:t>Innehåll:</a:t>
            </a:r>
            <a:r>
              <a:rPr lang="sv-SE" dirty="0" smtClean="0"/>
              <a:t>		</a:t>
            </a:r>
            <a:r>
              <a:rPr lang="sv-SE" sz="1800" dirty="0" smtClean="0"/>
              <a:t>Att </a:t>
            </a:r>
            <a:r>
              <a:rPr lang="sv-SE" sz="1800" dirty="0"/>
              <a:t>ge grundläggande </a:t>
            </a:r>
            <a:r>
              <a:rPr lang="sv-SE" sz="1800" dirty="0" smtClean="0"/>
              <a:t>kunskaper </a:t>
            </a:r>
            <a:r>
              <a:rPr lang="sv-SE" sz="1800" dirty="0"/>
              <a:t>om lagar, avtal </a:t>
            </a:r>
            <a:r>
              <a:rPr lang="sv-SE" sz="1800" dirty="0" smtClean="0"/>
              <a:t>		och den </a:t>
            </a:r>
            <a:r>
              <a:rPr lang="sv-SE" sz="1800" dirty="0"/>
              <a:t>fackliga </a:t>
            </a:r>
            <a:r>
              <a:rPr lang="sv-SE" sz="1800" dirty="0" smtClean="0"/>
              <a:t>organisationen. Stimulera </a:t>
            </a:r>
            <a:r>
              <a:rPr lang="sv-SE" sz="1800" dirty="0"/>
              <a:t>till </a:t>
            </a:r>
            <a:r>
              <a:rPr lang="sv-SE" sz="1800" dirty="0" smtClean="0"/>
              <a:t>		fortsatt fackligt arbete </a:t>
            </a:r>
            <a:r>
              <a:rPr lang="sv-SE" sz="1800" dirty="0"/>
              <a:t>samt studier.</a:t>
            </a:r>
          </a:p>
        </p:txBody>
      </p:sp>
      <p:sp>
        <p:nvSpPr>
          <p:cNvPr id="5" name="textruta 4"/>
          <p:cNvSpPr txBox="1"/>
          <p:nvPr/>
        </p:nvSpPr>
        <p:spPr>
          <a:xfrm>
            <a:off x="1053852" y="2526287"/>
            <a:ext cx="5213011" cy="706347"/>
          </a:xfrm>
          <a:prstGeom prst="rect">
            <a:avLst/>
          </a:prstGeom>
          <a:noFill/>
        </p:spPr>
        <p:txBody>
          <a:bodyPr wrap="square" rtlCol="0">
            <a:spAutoFit/>
          </a:bodyPr>
          <a:lstStyle/>
          <a:p>
            <a:pPr>
              <a:lnSpc>
                <a:spcPct val="95000"/>
              </a:lnSpc>
            </a:pPr>
            <a:r>
              <a:rPr lang="sv-SE" sz="1800" b="1" dirty="0" smtClean="0"/>
              <a:t>Kurslängd:</a:t>
            </a:r>
            <a:r>
              <a:rPr lang="sv-SE" sz="1800" dirty="0" smtClean="0"/>
              <a:t>		24 </a:t>
            </a:r>
            <a:r>
              <a:rPr lang="sv-SE" sz="1800" dirty="0"/>
              <a:t>timmar ( 3 dagar ).</a:t>
            </a:r>
          </a:p>
          <a:p>
            <a:pPr>
              <a:lnSpc>
                <a:spcPct val="95000"/>
              </a:lnSpc>
            </a:pPr>
            <a:r>
              <a:rPr lang="sv-SE" dirty="0" smtClean="0"/>
              <a:t> </a:t>
            </a:r>
            <a:endParaRPr lang="sv-SE" dirty="0"/>
          </a:p>
        </p:txBody>
      </p:sp>
      <p:sp>
        <p:nvSpPr>
          <p:cNvPr id="6" name="textruta 5"/>
          <p:cNvSpPr txBox="1"/>
          <p:nvPr/>
        </p:nvSpPr>
        <p:spPr>
          <a:xfrm>
            <a:off x="1053852" y="1201310"/>
            <a:ext cx="4087979" cy="355482"/>
          </a:xfrm>
          <a:prstGeom prst="rect">
            <a:avLst/>
          </a:prstGeom>
          <a:noFill/>
        </p:spPr>
        <p:txBody>
          <a:bodyPr wrap="none" rtlCol="0">
            <a:spAutoFit/>
          </a:bodyPr>
          <a:lstStyle/>
          <a:p>
            <a:pPr>
              <a:lnSpc>
                <a:spcPct val="95000"/>
              </a:lnSpc>
            </a:pPr>
            <a:r>
              <a:rPr lang="sv-SE" sz="1800" b="1" dirty="0" smtClean="0"/>
              <a:t>Målgrupp:</a:t>
            </a:r>
            <a:r>
              <a:rPr lang="sv-SE" sz="1800" b="1" dirty="0"/>
              <a:t>	</a:t>
            </a:r>
            <a:r>
              <a:rPr lang="sv-SE" sz="1800" b="1" dirty="0" smtClean="0"/>
              <a:t>	</a:t>
            </a:r>
            <a:r>
              <a:rPr lang="sv-SE" sz="1800" dirty="0" smtClean="0"/>
              <a:t>Medlemmar</a:t>
            </a:r>
            <a:r>
              <a:rPr lang="sv-SE" sz="1800" dirty="0"/>
              <a:t>.</a:t>
            </a:r>
          </a:p>
        </p:txBody>
      </p:sp>
      <p:sp>
        <p:nvSpPr>
          <p:cNvPr id="7" name="textruta 6"/>
          <p:cNvSpPr txBox="1"/>
          <p:nvPr/>
        </p:nvSpPr>
        <p:spPr>
          <a:xfrm>
            <a:off x="1053852" y="2859501"/>
            <a:ext cx="7840608" cy="355482"/>
          </a:xfrm>
          <a:prstGeom prst="rect">
            <a:avLst/>
          </a:prstGeom>
          <a:noFill/>
        </p:spPr>
        <p:txBody>
          <a:bodyPr wrap="none" rtlCol="0">
            <a:spAutoFit/>
          </a:bodyPr>
          <a:lstStyle/>
          <a:p>
            <a:pPr>
              <a:lnSpc>
                <a:spcPct val="95000"/>
              </a:lnSpc>
            </a:pPr>
            <a:r>
              <a:rPr lang="sv-SE" sz="1800" b="1" dirty="0" smtClean="0"/>
              <a:t>Ersättning:		</a:t>
            </a:r>
            <a:r>
              <a:rPr lang="sv-SE" sz="1800" dirty="0" smtClean="0"/>
              <a:t>Utbildningsstipendium </a:t>
            </a:r>
            <a:r>
              <a:rPr lang="sv-SE" sz="1800" dirty="0"/>
              <a:t>119 </a:t>
            </a:r>
            <a:r>
              <a:rPr lang="sv-SE" sz="1800" dirty="0" smtClean="0"/>
              <a:t>kr/timme(skattefritt).</a:t>
            </a:r>
            <a:endParaRPr lang="sv-SE" sz="1800" dirty="0"/>
          </a:p>
        </p:txBody>
      </p:sp>
      <p:sp>
        <p:nvSpPr>
          <p:cNvPr id="8" name="textruta 7"/>
          <p:cNvSpPr txBox="1"/>
          <p:nvPr/>
        </p:nvSpPr>
        <p:spPr>
          <a:xfrm>
            <a:off x="1053852" y="3267216"/>
            <a:ext cx="8132354" cy="3776418"/>
          </a:xfrm>
          <a:prstGeom prst="rect">
            <a:avLst/>
          </a:prstGeom>
          <a:noFill/>
        </p:spPr>
        <p:txBody>
          <a:bodyPr wrap="none" rtlCol="0">
            <a:spAutoFit/>
          </a:bodyPr>
          <a:lstStyle/>
          <a:p>
            <a:pPr>
              <a:lnSpc>
                <a:spcPct val="95000"/>
              </a:lnSpc>
            </a:pPr>
            <a:r>
              <a:rPr lang="sv-SE" sz="1800" b="1" dirty="0"/>
              <a:t>Tid &amp; </a:t>
            </a:r>
            <a:r>
              <a:rPr lang="sv-SE" sz="1800" b="1" dirty="0" smtClean="0"/>
              <a:t>plats:		</a:t>
            </a:r>
            <a:r>
              <a:rPr lang="sv-SE" sz="1800" dirty="0" smtClean="0"/>
              <a:t>3-5 Februari</a:t>
            </a:r>
            <a:r>
              <a:rPr lang="sv-SE" sz="1800" dirty="0"/>
              <a:t>	</a:t>
            </a:r>
            <a:r>
              <a:rPr lang="sv-SE" sz="1800" dirty="0" smtClean="0"/>
              <a:t>Sundsvall</a:t>
            </a:r>
          </a:p>
          <a:p>
            <a:pPr>
              <a:lnSpc>
                <a:spcPct val="95000"/>
              </a:lnSpc>
            </a:pPr>
            <a:r>
              <a:rPr lang="sv-SE" sz="1800" b="1" dirty="0"/>
              <a:t>	</a:t>
            </a:r>
            <a:r>
              <a:rPr lang="sv-SE" sz="1800" b="1" dirty="0" smtClean="0"/>
              <a:t>	</a:t>
            </a:r>
            <a:r>
              <a:rPr lang="sv-SE" sz="1800" dirty="0" smtClean="0"/>
              <a:t>4-6 Februari	Östersund</a:t>
            </a:r>
            <a:r>
              <a:rPr lang="sv-SE" sz="1800" dirty="0" smtClean="0"/>
              <a:t>	</a:t>
            </a:r>
            <a:endParaRPr lang="sv-SE" sz="1800" dirty="0" smtClean="0"/>
          </a:p>
          <a:p>
            <a:pPr>
              <a:lnSpc>
                <a:spcPct val="95000"/>
              </a:lnSpc>
            </a:pPr>
            <a:r>
              <a:rPr lang="sv-SE" sz="1800" dirty="0"/>
              <a:t>	</a:t>
            </a:r>
            <a:r>
              <a:rPr lang="sv-SE" sz="1800" dirty="0" smtClean="0"/>
              <a:t>	23-25 Mars 	Sundsvall och Kramfors</a:t>
            </a:r>
          </a:p>
          <a:p>
            <a:pPr>
              <a:lnSpc>
                <a:spcPct val="95000"/>
              </a:lnSpc>
            </a:pPr>
            <a:r>
              <a:rPr lang="sv-SE" sz="1800" dirty="0"/>
              <a:t>	</a:t>
            </a:r>
            <a:r>
              <a:rPr lang="sv-SE" sz="1800" dirty="0" smtClean="0"/>
              <a:t>	24-26 Mars		Ånge</a:t>
            </a:r>
          </a:p>
          <a:p>
            <a:pPr>
              <a:lnSpc>
                <a:spcPct val="95000"/>
              </a:lnSpc>
            </a:pPr>
            <a:r>
              <a:rPr lang="sv-SE" sz="1800" dirty="0"/>
              <a:t>	</a:t>
            </a:r>
            <a:r>
              <a:rPr lang="sv-SE" sz="1800" dirty="0" smtClean="0"/>
              <a:t>	5-7 Maj		Östersund</a:t>
            </a:r>
          </a:p>
          <a:p>
            <a:pPr>
              <a:lnSpc>
                <a:spcPct val="95000"/>
              </a:lnSpc>
            </a:pPr>
            <a:r>
              <a:rPr lang="sv-SE" sz="1800" dirty="0"/>
              <a:t>	</a:t>
            </a:r>
            <a:r>
              <a:rPr lang="sv-SE" sz="1800" dirty="0" smtClean="0"/>
              <a:t>	11-13 Maj		Sundsvall och Örnsköldsvik</a:t>
            </a:r>
          </a:p>
          <a:p>
            <a:pPr>
              <a:lnSpc>
                <a:spcPct val="95000"/>
              </a:lnSpc>
            </a:pPr>
            <a:r>
              <a:rPr lang="sv-SE" sz="1800" dirty="0"/>
              <a:t>	</a:t>
            </a:r>
            <a:r>
              <a:rPr lang="sv-SE" sz="1800" dirty="0" smtClean="0"/>
              <a:t>	14-16 September	Sundsvall</a:t>
            </a:r>
          </a:p>
          <a:p>
            <a:pPr>
              <a:lnSpc>
                <a:spcPct val="95000"/>
              </a:lnSpc>
            </a:pPr>
            <a:r>
              <a:rPr lang="sv-SE" sz="1800" dirty="0"/>
              <a:t>	</a:t>
            </a:r>
            <a:r>
              <a:rPr lang="sv-SE" sz="1800" dirty="0" smtClean="0"/>
              <a:t>	29 Sep-1okt 	Östersund</a:t>
            </a:r>
          </a:p>
          <a:p>
            <a:pPr>
              <a:lnSpc>
                <a:spcPct val="95000"/>
              </a:lnSpc>
            </a:pPr>
            <a:r>
              <a:rPr lang="sv-SE" sz="1800" dirty="0"/>
              <a:t>	</a:t>
            </a:r>
            <a:r>
              <a:rPr lang="sv-SE" sz="1800" dirty="0" smtClean="0"/>
              <a:t>	6-8 Oktober	Ånge</a:t>
            </a:r>
          </a:p>
          <a:p>
            <a:pPr>
              <a:lnSpc>
                <a:spcPct val="95000"/>
              </a:lnSpc>
            </a:pPr>
            <a:r>
              <a:rPr lang="sv-SE" sz="1800" dirty="0"/>
              <a:t>	</a:t>
            </a:r>
            <a:r>
              <a:rPr lang="sv-SE" sz="1800" dirty="0" smtClean="0"/>
              <a:t>	19-21 Oktober	Kramfors</a:t>
            </a:r>
            <a:r>
              <a:rPr lang="sv-SE" sz="1800" dirty="0" smtClean="0"/>
              <a:t>	</a:t>
            </a:r>
            <a:endParaRPr lang="sv-SE" sz="1800" dirty="0" smtClean="0"/>
          </a:p>
          <a:p>
            <a:pPr>
              <a:lnSpc>
                <a:spcPct val="95000"/>
              </a:lnSpc>
            </a:pPr>
            <a:r>
              <a:rPr lang="sv-SE" sz="1800" dirty="0"/>
              <a:t>	</a:t>
            </a:r>
            <a:r>
              <a:rPr lang="sv-SE" sz="1800" dirty="0" smtClean="0"/>
              <a:t>	27-29 Oktober	Bräcke</a:t>
            </a:r>
          </a:p>
          <a:p>
            <a:pPr>
              <a:lnSpc>
                <a:spcPct val="95000"/>
              </a:lnSpc>
            </a:pPr>
            <a:r>
              <a:rPr lang="sv-SE" sz="1800" dirty="0"/>
              <a:t>	</a:t>
            </a:r>
            <a:r>
              <a:rPr lang="sv-SE" sz="1800" dirty="0" smtClean="0"/>
              <a:t>	2-4 November	Sundsvall</a:t>
            </a:r>
          </a:p>
          <a:p>
            <a:pPr>
              <a:lnSpc>
                <a:spcPct val="95000"/>
              </a:lnSpc>
            </a:pPr>
            <a:r>
              <a:rPr lang="sv-SE" sz="1800" dirty="0"/>
              <a:t>	</a:t>
            </a:r>
            <a:r>
              <a:rPr lang="sv-SE" sz="1800" dirty="0" smtClean="0"/>
              <a:t>	3-5 November	Östersund</a:t>
            </a:r>
          </a:p>
          <a:p>
            <a:pPr>
              <a:lnSpc>
                <a:spcPct val="95000"/>
              </a:lnSpc>
            </a:pPr>
            <a:endParaRPr lang="sv-SE" sz="1800"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7309" y="76200"/>
            <a:ext cx="10157354" cy="904528"/>
          </a:xfrm>
        </p:spPr>
        <p:txBody>
          <a:bodyPr rtlCol="0">
            <a:normAutofit/>
          </a:bodyPr>
          <a:lstStyle/>
          <a:p>
            <a:pPr algn="ctr" rtl="0"/>
            <a:r>
              <a:rPr lang="sv-SE" sz="3200" dirty="0" smtClean="0">
                <a:latin typeface="Century Gothic" panose="020B0502020202020204" pitchFamily="34" charset="0"/>
              </a:rPr>
              <a:t>Vald på Jobbet 1</a:t>
            </a:r>
            <a:endParaRPr lang="sv-SE" sz="3200" dirty="0">
              <a:latin typeface="Century Gothic" panose="020B0502020202020204" pitchFamily="34" charset="0"/>
            </a:endParaRPr>
          </a:p>
        </p:txBody>
      </p:sp>
      <p:sp>
        <p:nvSpPr>
          <p:cNvPr id="4" name="textruta 3"/>
          <p:cNvSpPr txBox="1"/>
          <p:nvPr/>
        </p:nvSpPr>
        <p:spPr>
          <a:xfrm>
            <a:off x="1117309" y="1340768"/>
            <a:ext cx="5011308" cy="355482"/>
          </a:xfrm>
          <a:prstGeom prst="rect">
            <a:avLst/>
          </a:prstGeom>
          <a:noFill/>
        </p:spPr>
        <p:txBody>
          <a:bodyPr wrap="none" rtlCol="0">
            <a:spAutoFit/>
          </a:bodyPr>
          <a:lstStyle/>
          <a:p>
            <a:pPr>
              <a:lnSpc>
                <a:spcPct val="95000"/>
              </a:lnSpc>
            </a:pPr>
            <a:r>
              <a:rPr lang="sv-SE" sz="1800" b="1" dirty="0" smtClean="0"/>
              <a:t>Målgrupp:</a:t>
            </a:r>
            <a:r>
              <a:rPr lang="sv-SE" sz="1800" dirty="0" smtClean="0"/>
              <a:t>		Alla förtroendevalda</a:t>
            </a:r>
            <a:endParaRPr lang="sv-SE" sz="1800" dirty="0"/>
          </a:p>
        </p:txBody>
      </p:sp>
      <p:sp>
        <p:nvSpPr>
          <p:cNvPr id="5" name="textruta 4"/>
          <p:cNvSpPr txBox="1"/>
          <p:nvPr/>
        </p:nvSpPr>
        <p:spPr>
          <a:xfrm>
            <a:off x="1117309" y="1686420"/>
            <a:ext cx="9886040" cy="646331"/>
          </a:xfrm>
          <a:prstGeom prst="rect">
            <a:avLst/>
          </a:prstGeom>
          <a:noFill/>
        </p:spPr>
        <p:txBody>
          <a:bodyPr wrap="none" rtlCol="0">
            <a:spAutoFit/>
          </a:bodyPr>
          <a:lstStyle/>
          <a:p>
            <a:r>
              <a:rPr lang="sv-SE" sz="1800" b="1" dirty="0" smtClean="0"/>
              <a:t>Innehåll:		</a:t>
            </a:r>
            <a:r>
              <a:rPr lang="sv-SE" sz="1800" dirty="0" smtClean="0"/>
              <a:t>Den </a:t>
            </a:r>
            <a:r>
              <a:rPr lang="sv-SE" sz="1800" dirty="0"/>
              <a:t>fackliga idén, historia, lite om den svenska modellen</a:t>
            </a:r>
            <a:r>
              <a:rPr lang="sv-SE" sz="1800" dirty="0" smtClean="0"/>
              <a:t>,</a:t>
            </a:r>
          </a:p>
          <a:p>
            <a:r>
              <a:rPr lang="sv-SE" sz="1800" dirty="0" smtClean="0"/>
              <a:t>		lagar </a:t>
            </a:r>
            <a:r>
              <a:rPr lang="sv-SE" sz="1800" dirty="0"/>
              <a:t>och avtal, </a:t>
            </a:r>
            <a:r>
              <a:rPr lang="sv-SE" sz="1800" dirty="0" smtClean="0"/>
              <a:t>rollen </a:t>
            </a:r>
            <a:r>
              <a:rPr lang="sv-SE" sz="1800" dirty="0"/>
              <a:t>som </a:t>
            </a:r>
            <a:r>
              <a:rPr lang="sv-SE" sz="1800" dirty="0" smtClean="0"/>
              <a:t>förtroendevald och avtalsförsäkringar</a:t>
            </a:r>
            <a:r>
              <a:rPr lang="sv-SE" sz="1800" dirty="0"/>
              <a:t>.</a:t>
            </a:r>
          </a:p>
        </p:txBody>
      </p:sp>
      <p:sp>
        <p:nvSpPr>
          <p:cNvPr id="6" name="textruta 5"/>
          <p:cNvSpPr txBox="1"/>
          <p:nvPr/>
        </p:nvSpPr>
        <p:spPr>
          <a:xfrm>
            <a:off x="1117309" y="2335066"/>
            <a:ext cx="5067413" cy="355482"/>
          </a:xfrm>
          <a:prstGeom prst="rect">
            <a:avLst/>
          </a:prstGeom>
          <a:noFill/>
        </p:spPr>
        <p:txBody>
          <a:bodyPr wrap="none" rtlCol="0">
            <a:spAutoFit/>
          </a:bodyPr>
          <a:lstStyle/>
          <a:p>
            <a:pPr>
              <a:lnSpc>
                <a:spcPct val="95000"/>
              </a:lnSpc>
            </a:pPr>
            <a:r>
              <a:rPr lang="sv-SE" sz="1800" b="1" dirty="0" smtClean="0"/>
              <a:t>Kurslängd:		</a:t>
            </a:r>
            <a:r>
              <a:rPr lang="sv-SE" sz="1800" dirty="0" smtClean="0"/>
              <a:t>24 </a:t>
            </a:r>
            <a:r>
              <a:rPr lang="sv-SE" sz="1800" dirty="0"/>
              <a:t>timmar ( 3 dagar ).</a:t>
            </a:r>
          </a:p>
        </p:txBody>
      </p:sp>
      <p:sp>
        <p:nvSpPr>
          <p:cNvPr id="7" name="textruta 6"/>
          <p:cNvSpPr txBox="1"/>
          <p:nvPr/>
        </p:nvSpPr>
        <p:spPr>
          <a:xfrm>
            <a:off x="1117309" y="2694273"/>
            <a:ext cx="9151864" cy="355482"/>
          </a:xfrm>
          <a:prstGeom prst="rect">
            <a:avLst/>
          </a:prstGeom>
          <a:noFill/>
        </p:spPr>
        <p:txBody>
          <a:bodyPr wrap="none" rtlCol="0">
            <a:spAutoFit/>
          </a:bodyPr>
          <a:lstStyle/>
          <a:p>
            <a:pPr>
              <a:lnSpc>
                <a:spcPct val="95000"/>
              </a:lnSpc>
            </a:pPr>
            <a:r>
              <a:rPr lang="sv-SE" sz="1800" b="1" dirty="0" smtClean="0"/>
              <a:t>Ersättning:		</a:t>
            </a:r>
            <a:r>
              <a:rPr lang="sv-SE" sz="1800" dirty="0" smtClean="0"/>
              <a:t>Första </a:t>
            </a:r>
            <a:r>
              <a:rPr lang="sv-SE" sz="1800" dirty="0"/>
              <a:t>hand FML § 7 annars utbildningsarvode/stipendium.</a:t>
            </a:r>
          </a:p>
        </p:txBody>
      </p:sp>
      <p:sp>
        <p:nvSpPr>
          <p:cNvPr id="10" name="textruta 9"/>
          <p:cNvSpPr txBox="1"/>
          <p:nvPr/>
        </p:nvSpPr>
        <p:spPr>
          <a:xfrm>
            <a:off x="1117309" y="3789040"/>
            <a:ext cx="8132354" cy="2723823"/>
          </a:xfrm>
          <a:prstGeom prst="rect">
            <a:avLst/>
          </a:prstGeom>
          <a:noFill/>
        </p:spPr>
        <p:txBody>
          <a:bodyPr wrap="none" rtlCol="0">
            <a:spAutoFit/>
          </a:bodyPr>
          <a:lstStyle/>
          <a:p>
            <a:pPr>
              <a:lnSpc>
                <a:spcPct val="95000"/>
              </a:lnSpc>
            </a:pPr>
            <a:r>
              <a:rPr lang="sv-SE" sz="1800" b="1" dirty="0"/>
              <a:t>Tid &amp; </a:t>
            </a:r>
            <a:r>
              <a:rPr lang="sv-SE" sz="1800" b="1" dirty="0" smtClean="0"/>
              <a:t>plats:		</a:t>
            </a:r>
            <a:r>
              <a:rPr lang="sv-SE" sz="1800" b="1" dirty="0" smtClean="0"/>
              <a:t>11-13 Februari	Östersund</a:t>
            </a:r>
          </a:p>
          <a:p>
            <a:pPr>
              <a:lnSpc>
                <a:spcPct val="95000"/>
              </a:lnSpc>
            </a:pPr>
            <a:r>
              <a:rPr lang="sv-SE" sz="1800" b="1" dirty="0"/>
              <a:t>	</a:t>
            </a:r>
            <a:r>
              <a:rPr lang="sv-SE" sz="1800" b="1" dirty="0" smtClean="0"/>
              <a:t>	9-11 Mars		Sundsvall</a:t>
            </a:r>
          </a:p>
          <a:p>
            <a:pPr>
              <a:lnSpc>
                <a:spcPct val="95000"/>
              </a:lnSpc>
            </a:pPr>
            <a:r>
              <a:rPr lang="sv-SE" sz="1800" b="1" dirty="0"/>
              <a:t>	</a:t>
            </a:r>
            <a:r>
              <a:rPr lang="sv-SE" sz="1800" b="1" dirty="0" smtClean="0"/>
              <a:t>	1-3 April		Sundsvall och Örnsköldsvik</a:t>
            </a:r>
          </a:p>
          <a:p>
            <a:pPr>
              <a:lnSpc>
                <a:spcPct val="95000"/>
              </a:lnSpc>
            </a:pPr>
            <a:r>
              <a:rPr lang="sv-SE" sz="1800" b="1" dirty="0"/>
              <a:t>	</a:t>
            </a:r>
            <a:r>
              <a:rPr lang="sv-SE" sz="1800" b="1" dirty="0" smtClean="0"/>
              <a:t>	6-8 April		Östersund</a:t>
            </a:r>
          </a:p>
          <a:p>
            <a:pPr>
              <a:lnSpc>
                <a:spcPct val="95000"/>
              </a:lnSpc>
            </a:pPr>
            <a:r>
              <a:rPr lang="sv-SE" sz="1800" b="1" dirty="0"/>
              <a:t>	</a:t>
            </a:r>
            <a:r>
              <a:rPr lang="sv-SE" sz="1800" b="1" dirty="0" smtClean="0"/>
              <a:t>	25-27 Maj		Sundsvall</a:t>
            </a:r>
          </a:p>
          <a:p>
            <a:pPr>
              <a:lnSpc>
                <a:spcPct val="95000"/>
              </a:lnSpc>
            </a:pPr>
            <a:r>
              <a:rPr lang="sv-SE" sz="1800" b="1" dirty="0"/>
              <a:t>	</a:t>
            </a:r>
            <a:r>
              <a:rPr lang="sv-SE" sz="1800" b="1" dirty="0" smtClean="0"/>
              <a:t>	15-17 September	Östersund</a:t>
            </a:r>
          </a:p>
          <a:p>
            <a:pPr>
              <a:lnSpc>
                <a:spcPct val="95000"/>
              </a:lnSpc>
            </a:pPr>
            <a:r>
              <a:rPr lang="sv-SE" sz="1800" b="1" dirty="0"/>
              <a:t>	</a:t>
            </a:r>
            <a:r>
              <a:rPr lang="sv-SE" sz="1800" b="1" dirty="0" smtClean="0"/>
              <a:t>	28-30 September	Sundsvall och Örnsköldsvik</a:t>
            </a:r>
          </a:p>
          <a:p>
            <a:pPr>
              <a:lnSpc>
                <a:spcPct val="95000"/>
              </a:lnSpc>
            </a:pPr>
            <a:r>
              <a:rPr lang="sv-SE" sz="1800" b="1" dirty="0"/>
              <a:t>	</a:t>
            </a:r>
            <a:r>
              <a:rPr lang="sv-SE" sz="1800" b="1" dirty="0" smtClean="0"/>
              <a:t>	17-19 November	Östersund</a:t>
            </a:r>
          </a:p>
          <a:p>
            <a:pPr>
              <a:lnSpc>
                <a:spcPct val="95000"/>
              </a:lnSpc>
            </a:pPr>
            <a:r>
              <a:rPr lang="sv-SE" sz="1800" b="1" dirty="0"/>
              <a:t>	</a:t>
            </a:r>
            <a:r>
              <a:rPr lang="sv-SE" sz="1800" b="1" dirty="0" smtClean="0"/>
              <a:t>	23-25 November	Sundsvall och Örnsköldsvik</a:t>
            </a:r>
          </a:p>
          <a:p>
            <a:pPr>
              <a:lnSpc>
                <a:spcPct val="95000"/>
              </a:lnSpc>
            </a:pPr>
            <a:endParaRPr lang="sv-SE" sz="1800" dirty="0"/>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7309" y="76200"/>
            <a:ext cx="10157354" cy="760512"/>
          </a:xfrm>
        </p:spPr>
        <p:txBody>
          <a:bodyPr rtlCol="0">
            <a:normAutofit/>
          </a:bodyPr>
          <a:lstStyle/>
          <a:p>
            <a:pPr algn="ctr" rtl="0"/>
            <a:r>
              <a:rPr lang="sv-SE" sz="3200" dirty="0" smtClean="0">
                <a:latin typeface="Century Gothic" panose="020B0502020202020204" pitchFamily="34" charset="0"/>
              </a:rPr>
              <a:t>Vald på Jobbet 2</a:t>
            </a:r>
            <a:endParaRPr lang="sv-SE" sz="3200" dirty="0">
              <a:latin typeface="Century Gothic" panose="020B0502020202020204" pitchFamily="34" charset="0"/>
            </a:endParaRPr>
          </a:p>
        </p:txBody>
      </p:sp>
      <p:sp>
        <p:nvSpPr>
          <p:cNvPr id="4" name="textruta 3"/>
          <p:cNvSpPr txBox="1"/>
          <p:nvPr/>
        </p:nvSpPr>
        <p:spPr>
          <a:xfrm>
            <a:off x="1117309" y="836712"/>
            <a:ext cx="5035353" cy="355482"/>
          </a:xfrm>
          <a:prstGeom prst="rect">
            <a:avLst/>
          </a:prstGeom>
          <a:noFill/>
        </p:spPr>
        <p:txBody>
          <a:bodyPr wrap="none" rtlCol="0">
            <a:spAutoFit/>
          </a:bodyPr>
          <a:lstStyle/>
          <a:p>
            <a:pPr>
              <a:lnSpc>
                <a:spcPct val="95000"/>
              </a:lnSpc>
            </a:pPr>
            <a:r>
              <a:rPr lang="sv-SE" sz="1800" b="1" dirty="0" smtClean="0"/>
              <a:t>Målgrupp:		</a:t>
            </a:r>
            <a:r>
              <a:rPr lang="sv-SE" sz="1800" dirty="0" smtClean="0"/>
              <a:t>Alla </a:t>
            </a:r>
            <a:r>
              <a:rPr lang="sv-SE" sz="1800" dirty="0"/>
              <a:t>förtroendevalda.</a:t>
            </a:r>
          </a:p>
        </p:txBody>
      </p:sp>
      <p:sp>
        <p:nvSpPr>
          <p:cNvPr id="5" name="textruta 4"/>
          <p:cNvSpPr txBox="1"/>
          <p:nvPr/>
        </p:nvSpPr>
        <p:spPr>
          <a:xfrm>
            <a:off x="1111164" y="1192194"/>
            <a:ext cx="7984878" cy="618631"/>
          </a:xfrm>
          <a:prstGeom prst="rect">
            <a:avLst/>
          </a:prstGeom>
          <a:noFill/>
        </p:spPr>
        <p:txBody>
          <a:bodyPr wrap="none" rtlCol="0">
            <a:spAutoFit/>
          </a:bodyPr>
          <a:lstStyle/>
          <a:p>
            <a:pPr>
              <a:lnSpc>
                <a:spcPct val="95000"/>
              </a:lnSpc>
            </a:pPr>
            <a:r>
              <a:rPr lang="sv-SE" sz="1800" b="1" dirty="0" smtClean="0"/>
              <a:t>Innehåll:		</a:t>
            </a:r>
            <a:r>
              <a:rPr lang="sv-SE" sz="1800" dirty="0" smtClean="0"/>
              <a:t>Argumentation, mötesteknik</a:t>
            </a:r>
            <a:r>
              <a:rPr lang="sv-SE" sz="1800" dirty="0"/>
              <a:t>, fackligt </a:t>
            </a:r>
            <a:r>
              <a:rPr lang="sv-SE" sz="1800" dirty="0" smtClean="0"/>
              <a:t>arbetssätt, </a:t>
            </a:r>
          </a:p>
          <a:p>
            <a:pPr>
              <a:lnSpc>
                <a:spcPct val="95000"/>
              </a:lnSpc>
            </a:pPr>
            <a:r>
              <a:rPr lang="sv-SE" sz="1800" dirty="0"/>
              <a:t>	</a:t>
            </a:r>
            <a:r>
              <a:rPr lang="sv-SE" sz="1800" dirty="0" smtClean="0"/>
              <a:t>	verksamhetsplanering</a:t>
            </a:r>
            <a:r>
              <a:rPr lang="sv-SE" sz="1800" dirty="0"/>
              <a:t> </a:t>
            </a:r>
            <a:r>
              <a:rPr lang="sv-SE" sz="1800" dirty="0" smtClean="0"/>
              <a:t>och </a:t>
            </a:r>
            <a:r>
              <a:rPr lang="sv-SE" sz="1800" dirty="0"/>
              <a:t>utvecklingsplan.</a:t>
            </a:r>
          </a:p>
        </p:txBody>
      </p:sp>
      <p:sp>
        <p:nvSpPr>
          <p:cNvPr id="6" name="textruta 5"/>
          <p:cNvSpPr txBox="1"/>
          <p:nvPr/>
        </p:nvSpPr>
        <p:spPr>
          <a:xfrm>
            <a:off x="1111164" y="1810825"/>
            <a:ext cx="4610558" cy="355482"/>
          </a:xfrm>
          <a:prstGeom prst="rect">
            <a:avLst/>
          </a:prstGeom>
          <a:noFill/>
        </p:spPr>
        <p:txBody>
          <a:bodyPr wrap="none" rtlCol="0">
            <a:spAutoFit/>
          </a:bodyPr>
          <a:lstStyle/>
          <a:p>
            <a:pPr>
              <a:lnSpc>
                <a:spcPct val="95000"/>
              </a:lnSpc>
            </a:pPr>
            <a:r>
              <a:rPr lang="sv-SE" sz="1800" b="1" dirty="0" smtClean="0"/>
              <a:t>Kunskapskrav:	</a:t>
            </a:r>
            <a:r>
              <a:rPr lang="sv-SE" sz="1800" dirty="0" smtClean="0"/>
              <a:t>Vald </a:t>
            </a:r>
            <a:r>
              <a:rPr lang="sv-SE" sz="1800" dirty="0"/>
              <a:t>på jobbet 1.</a:t>
            </a:r>
          </a:p>
        </p:txBody>
      </p:sp>
      <p:sp>
        <p:nvSpPr>
          <p:cNvPr id="7" name="textruta 6"/>
          <p:cNvSpPr txBox="1"/>
          <p:nvPr/>
        </p:nvSpPr>
        <p:spPr>
          <a:xfrm>
            <a:off x="1111164" y="2166307"/>
            <a:ext cx="5067413" cy="355482"/>
          </a:xfrm>
          <a:prstGeom prst="rect">
            <a:avLst/>
          </a:prstGeom>
          <a:noFill/>
        </p:spPr>
        <p:txBody>
          <a:bodyPr wrap="none" rtlCol="0">
            <a:spAutoFit/>
          </a:bodyPr>
          <a:lstStyle/>
          <a:p>
            <a:pPr>
              <a:lnSpc>
                <a:spcPct val="95000"/>
              </a:lnSpc>
            </a:pPr>
            <a:r>
              <a:rPr lang="sv-SE" sz="1800" b="1" dirty="0" smtClean="0"/>
              <a:t>Kurslängd:		</a:t>
            </a:r>
            <a:r>
              <a:rPr lang="sv-SE" sz="1800" dirty="0" smtClean="0"/>
              <a:t>24 </a:t>
            </a:r>
            <a:r>
              <a:rPr lang="sv-SE" sz="1800" dirty="0"/>
              <a:t>timmar ( 3 dagar ).</a:t>
            </a:r>
          </a:p>
        </p:txBody>
      </p:sp>
      <p:sp>
        <p:nvSpPr>
          <p:cNvPr id="8" name="textruta 7"/>
          <p:cNvSpPr txBox="1"/>
          <p:nvPr/>
        </p:nvSpPr>
        <p:spPr>
          <a:xfrm>
            <a:off x="1111164" y="2542078"/>
            <a:ext cx="7576113" cy="355482"/>
          </a:xfrm>
          <a:prstGeom prst="rect">
            <a:avLst/>
          </a:prstGeom>
          <a:noFill/>
        </p:spPr>
        <p:txBody>
          <a:bodyPr wrap="none" rtlCol="0">
            <a:spAutoFit/>
          </a:bodyPr>
          <a:lstStyle/>
          <a:p>
            <a:pPr>
              <a:lnSpc>
                <a:spcPct val="95000"/>
              </a:lnSpc>
            </a:pPr>
            <a:r>
              <a:rPr lang="sv-SE" sz="1800" b="1" dirty="0" smtClean="0"/>
              <a:t>Ersättning:		</a:t>
            </a:r>
            <a:r>
              <a:rPr lang="sv-SE" sz="1800" dirty="0" smtClean="0"/>
              <a:t>FML</a:t>
            </a:r>
            <a:r>
              <a:rPr lang="sv-SE" sz="1800" dirty="0"/>
              <a:t>§ 7 / Utbildningsarvode eller </a:t>
            </a:r>
            <a:r>
              <a:rPr lang="sv-SE" sz="1800" dirty="0" smtClean="0"/>
              <a:t>stipendium</a:t>
            </a:r>
            <a:r>
              <a:rPr lang="sv-SE" sz="1800" dirty="0"/>
              <a:t>.</a:t>
            </a:r>
          </a:p>
        </p:txBody>
      </p:sp>
      <p:sp>
        <p:nvSpPr>
          <p:cNvPr id="10" name="textruta 9"/>
          <p:cNvSpPr txBox="1"/>
          <p:nvPr/>
        </p:nvSpPr>
        <p:spPr>
          <a:xfrm>
            <a:off x="1111164" y="3451072"/>
            <a:ext cx="6133410" cy="618631"/>
          </a:xfrm>
          <a:prstGeom prst="rect">
            <a:avLst/>
          </a:prstGeom>
          <a:noFill/>
        </p:spPr>
        <p:txBody>
          <a:bodyPr wrap="none" rtlCol="0">
            <a:spAutoFit/>
          </a:bodyPr>
          <a:lstStyle/>
          <a:p>
            <a:pPr>
              <a:lnSpc>
                <a:spcPct val="95000"/>
              </a:lnSpc>
            </a:pPr>
            <a:r>
              <a:rPr lang="sv-SE" sz="1800" b="1" dirty="0"/>
              <a:t>Tid &amp; </a:t>
            </a:r>
            <a:r>
              <a:rPr lang="sv-SE" sz="1800" b="1" dirty="0" smtClean="0"/>
              <a:t>plats:		</a:t>
            </a:r>
            <a:r>
              <a:rPr lang="sv-SE" sz="1800" dirty="0" smtClean="0"/>
              <a:t>3-5 Juni		Sundsvall</a:t>
            </a:r>
          </a:p>
          <a:p>
            <a:pPr>
              <a:lnSpc>
                <a:spcPct val="95000"/>
              </a:lnSpc>
            </a:pPr>
            <a:r>
              <a:rPr lang="sv-SE" sz="1800" dirty="0"/>
              <a:t>	</a:t>
            </a:r>
            <a:r>
              <a:rPr lang="sv-SE" sz="1800" dirty="0" smtClean="0"/>
              <a:t>	7-9 December	Sundsvall</a:t>
            </a:r>
            <a:endParaRPr lang="sv-SE" sz="1800" dirty="0"/>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7309" y="76200"/>
            <a:ext cx="10157354" cy="760512"/>
          </a:xfrm>
        </p:spPr>
        <p:txBody>
          <a:bodyPr rtlCol="0">
            <a:normAutofit/>
          </a:bodyPr>
          <a:lstStyle/>
          <a:p>
            <a:pPr algn="ctr" rtl="0"/>
            <a:r>
              <a:rPr lang="sv-SE" sz="3200" dirty="0" smtClean="0"/>
              <a:t>Vald i Fastighets</a:t>
            </a:r>
            <a:endParaRPr lang="sv-SE" sz="3200" dirty="0"/>
          </a:p>
        </p:txBody>
      </p:sp>
      <p:sp>
        <p:nvSpPr>
          <p:cNvPr id="4" name="textruta 3"/>
          <p:cNvSpPr txBox="1"/>
          <p:nvPr/>
        </p:nvSpPr>
        <p:spPr>
          <a:xfrm>
            <a:off x="1114173" y="836712"/>
            <a:ext cx="9180718" cy="881780"/>
          </a:xfrm>
          <a:prstGeom prst="rect">
            <a:avLst/>
          </a:prstGeom>
          <a:noFill/>
        </p:spPr>
        <p:txBody>
          <a:bodyPr wrap="none" rtlCol="0">
            <a:spAutoFit/>
          </a:bodyPr>
          <a:lstStyle/>
          <a:p>
            <a:pPr>
              <a:lnSpc>
                <a:spcPct val="95000"/>
              </a:lnSpc>
            </a:pPr>
            <a:r>
              <a:rPr lang="sv-SE" sz="1800" b="1" dirty="0" smtClean="0"/>
              <a:t>Målgrupp:		</a:t>
            </a:r>
            <a:r>
              <a:rPr lang="sv-SE" sz="1800" dirty="0" smtClean="0"/>
              <a:t>Utbildningen </a:t>
            </a:r>
            <a:r>
              <a:rPr lang="sv-SE" sz="1800" dirty="0"/>
              <a:t>ger kompletterande baskunskaper om </a:t>
            </a:r>
            <a:r>
              <a:rPr lang="sv-SE" sz="1800" dirty="0" smtClean="0"/>
              <a:t>avtal, </a:t>
            </a:r>
          </a:p>
          <a:p>
            <a:pPr>
              <a:lnSpc>
                <a:spcPct val="95000"/>
              </a:lnSpc>
            </a:pPr>
            <a:r>
              <a:rPr lang="sv-SE" sz="1800" dirty="0"/>
              <a:t>	</a:t>
            </a:r>
            <a:r>
              <a:rPr lang="sv-SE" sz="1800" dirty="0" smtClean="0"/>
              <a:t>	arbetsrätt</a:t>
            </a:r>
            <a:r>
              <a:rPr lang="sv-SE" sz="1800" dirty="0"/>
              <a:t>, förhandlingsteknik och mötesteknik och är </a:t>
            </a:r>
            <a:r>
              <a:rPr lang="sv-SE" sz="1800" dirty="0" smtClean="0"/>
              <a:t>en </a:t>
            </a:r>
          </a:p>
          <a:p>
            <a:pPr>
              <a:lnSpc>
                <a:spcPct val="95000"/>
              </a:lnSpc>
            </a:pPr>
            <a:r>
              <a:rPr lang="sv-SE" sz="1800" dirty="0"/>
              <a:t>	</a:t>
            </a:r>
            <a:r>
              <a:rPr lang="sv-SE" sz="1800" dirty="0" smtClean="0"/>
              <a:t>	fortsättning på </a:t>
            </a:r>
            <a:r>
              <a:rPr lang="sv-SE" sz="1800" dirty="0"/>
              <a:t>Vald på jobbet 1 och 2.</a:t>
            </a:r>
          </a:p>
        </p:txBody>
      </p:sp>
      <p:sp>
        <p:nvSpPr>
          <p:cNvPr id="5" name="textruta 4"/>
          <p:cNvSpPr txBox="1"/>
          <p:nvPr/>
        </p:nvSpPr>
        <p:spPr>
          <a:xfrm>
            <a:off x="1114173" y="1718492"/>
            <a:ext cx="7396577" cy="355482"/>
          </a:xfrm>
          <a:prstGeom prst="rect">
            <a:avLst/>
          </a:prstGeom>
          <a:noFill/>
        </p:spPr>
        <p:txBody>
          <a:bodyPr wrap="none" rtlCol="0">
            <a:spAutoFit/>
          </a:bodyPr>
          <a:lstStyle/>
          <a:p>
            <a:pPr>
              <a:lnSpc>
                <a:spcPct val="95000"/>
              </a:lnSpc>
            </a:pPr>
            <a:r>
              <a:rPr lang="sv-SE" sz="1800" b="1" dirty="0" smtClean="0"/>
              <a:t>Kunskapskrav:	</a:t>
            </a:r>
            <a:r>
              <a:rPr lang="sv-SE" sz="1800" dirty="0" smtClean="0"/>
              <a:t>Vald </a:t>
            </a:r>
            <a:r>
              <a:rPr lang="sv-SE" sz="1800" dirty="0"/>
              <a:t>på jobbet 1 och 2 eller motsvarande.</a:t>
            </a:r>
          </a:p>
        </p:txBody>
      </p:sp>
      <p:sp>
        <p:nvSpPr>
          <p:cNvPr id="6" name="textruta 5"/>
          <p:cNvSpPr txBox="1"/>
          <p:nvPr/>
        </p:nvSpPr>
        <p:spPr>
          <a:xfrm>
            <a:off x="1110074" y="2073974"/>
            <a:ext cx="5067413" cy="355482"/>
          </a:xfrm>
          <a:prstGeom prst="rect">
            <a:avLst/>
          </a:prstGeom>
          <a:noFill/>
        </p:spPr>
        <p:txBody>
          <a:bodyPr wrap="none" rtlCol="0">
            <a:spAutoFit/>
          </a:bodyPr>
          <a:lstStyle/>
          <a:p>
            <a:pPr>
              <a:lnSpc>
                <a:spcPct val="95000"/>
              </a:lnSpc>
            </a:pPr>
            <a:r>
              <a:rPr lang="sv-SE" sz="1800" b="1" dirty="0" smtClean="0"/>
              <a:t>Kurslängd</a:t>
            </a:r>
            <a:r>
              <a:rPr lang="sv-SE" sz="1800" dirty="0" smtClean="0"/>
              <a:t>:		48 </a:t>
            </a:r>
            <a:r>
              <a:rPr lang="sv-SE" sz="1800" dirty="0"/>
              <a:t>timmar ( 6 dagar ).</a:t>
            </a:r>
          </a:p>
        </p:txBody>
      </p:sp>
      <p:sp>
        <p:nvSpPr>
          <p:cNvPr id="7" name="textruta 6"/>
          <p:cNvSpPr txBox="1"/>
          <p:nvPr/>
        </p:nvSpPr>
        <p:spPr>
          <a:xfrm>
            <a:off x="1110074" y="2429456"/>
            <a:ext cx="5796780" cy="355482"/>
          </a:xfrm>
          <a:prstGeom prst="rect">
            <a:avLst/>
          </a:prstGeom>
          <a:noFill/>
        </p:spPr>
        <p:txBody>
          <a:bodyPr wrap="none" rtlCol="0">
            <a:spAutoFit/>
          </a:bodyPr>
          <a:lstStyle/>
          <a:p>
            <a:pPr>
              <a:lnSpc>
                <a:spcPct val="95000"/>
              </a:lnSpc>
            </a:pPr>
            <a:r>
              <a:rPr lang="sv-SE" sz="1800" b="1" dirty="0" smtClean="0"/>
              <a:t>Ersättning:		</a:t>
            </a:r>
            <a:r>
              <a:rPr lang="sv-SE" sz="1800" dirty="0" smtClean="0"/>
              <a:t>FML </a:t>
            </a:r>
            <a:r>
              <a:rPr lang="sv-SE" sz="1800" dirty="0"/>
              <a:t>§ 7 / Utbildningsarvode.</a:t>
            </a:r>
          </a:p>
        </p:txBody>
      </p:sp>
      <p:sp>
        <p:nvSpPr>
          <p:cNvPr id="9" name="textruta 8"/>
          <p:cNvSpPr txBox="1"/>
          <p:nvPr/>
        </p:nvSpPr>
        <p:spPr>
          <a:xfrm>
            <a:off x="1110074" y="3311236"/>
            <a:ext cx="8792792" cy="355482"/>
          </a:xfrm>
          <a:prstGeom prst="rect">
            <a:avLst/>
          </a:prstGeom>
          <a:noFill/>
        </p:spPr>
        <p:txBody>
          <a:bodyPr wrap="none" rtlCol="0">
            <a:spAutoFit/>
          </a:bodyPr>
          <a:lstStyle/>
          <a:p>
            <a:pPr>
              <a:lnSpc>
                <a:spcPct val="95000"/>
              </a:lnSpc>
            </a:pPr>
            <a:r>
              <a:rPr lang="sv-SE" sz="1800" b="1" dirty="0"/>
              <a:t>Tid &amp; </a:t>
            </a:r>
            <a:r>
              <a:rPr lang="sv-SE" sz="1800" b="1" dirty="0" smtClean="0"/>
              <a:t>plats:		</a:t>
            </a:r>
            <a:r>
              <a:rPr lang="sv-SE" sz="1800" dirty="0" smtClean="0"/>
              <a:t>V.39(23-24/9), V.40(30/9-1/10), V.41(7-8/10)	Härnösand</a:t>
            </a:r>
            <a:endParaRPr lang="sv-SE" sz="1800" dirty="0"/>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7309" y="76200"/>
            <a:ext cx="10157354" cy="688504"/>
          </a:xfrm>
        </p:spPr>
        <p:txBody>
          <a:bodyPr rtlCol="0">
            <a:normAutofit/>
          </a:bodyPr>
          <a:lstStyle/>
          <a:p>
            <a:pPr algn="ctr" rtl="0"/>
            <a:r>
              <a:rPr lang="sv-SE" sz="3200" dirty="0" smtClean="0">
                <a:latin typeface="Century Gothic" panose="020B0502020202020204" pitchFamily="34" charset="0"/>
              </a:rPr>
              <a:t>Avtal och Förhandling</a:t>
            </a:r>
            <a:endParaRPr lang="sv-SE" sz="3200" dirty="0">
              <a:latin typeface="Century Gothic" panose="020B0502020202020204" pitchFamily="34" charset="0"/>
            </a:endParaRPr>
          </a:p>
        </p:txBody>
      </p:sp>
      <p:sp>
        <p:nvSpPr>
          <p:cNvPr id="4" name="textruta 3"/>
          <p:cNvSpPr txBox="1"/>
          <p:nvPr/>
        </p:nvSpPr>
        <p:spPr>
          <a:xfrm>
            <a:off x="1117309" y="766040"/>
            <a:ext cx="8701421" cy="1200329"/>
          </a:xfrm>
          <a:prstGeom prst="rect">
            <a:avLst/>
          </a:prstGeom>
          <a:noFill/>
        </p:spPr>
        <p:txBody>
          <a:bodyPr wrap="none" rtlCol="0">
            <a:spAutoFit/>
          </a:bodyPr>
          <a:lstStyle/>
          <a:p>
            <a:r>
              <a:rPr lang="sv-SE" sz="1800" b="1" dirty="0" smtClean="0"/>
              <a:t>Målgrupp:		</a:t>
            </a:r>
            <a:r>
              <a:rPr lang="sv-SE" sz="1800" dirty="0" smtClean="0"/>
              <a:t>Förtroendevalda </a:t>
            </a:r>
            <a:r>
              <a:rPr lang="sv-SE" sz="1800" dirty="0"/>
              <a:t>på arbetsplatser och som </a:t>
            </a:r>
            <a:r>
              <a:rPr lang="sv-SE" sz="1800" dirty="0" smtClean="0"/>
              <a:t>har eller </a:t>
            </a:r>
          </a:p>
          <a:p>
            <a:r>
              <a:rPr lang="sv-SE" sz="1800" dirty="0"/>
              <a:t>	</a:t>
            </a:r>
            <a:r>
              <a:rPr lang="sv-SE" sz="1800" dirty="0" smtClean="0"/>
              <a:t>	förväntas </a:t>
            </a:r>
            <a:r>
              <a:rPr lang="sv-SE" sz="1800" dirty="0"/>
              <a:t>ha </a:t>
            </a:r>
            <a:r>
              <a:rPr lang="sv-SE" sz="1800" dirty="0" smtClean="0"/>
              <a:t>uppdraget </a:t>
            </a:r>
            <a:r>
              <a:rPr lang="sv-SE" sz="1800" dirty="0"/>
              <a:t>att </a:t>
            </a:r>
            <a:r>
              <a:rPr lang="sv-SE" sz="1800" dirty="0" smtClean="0"/>
              <a:t>förhandla. </a:t>
            </a:r>
          </a:p>
          <a:p>
            <a:r>
              <a:rPr lang="sv-SE" sz="1800" dirty="0"/>
              <a:t>	</a:t>
            </a:r>
            <a:r>
              <a:rPr lang="sv-SE" sz="1800" dirty="0" smtClean="0"/>
              <a:t>	Arbetsrätt</a:t>
            </a:r>
            <a:r>
              <a:rPr lang="sv-SE" sz="1800" dirty="0"/>
              <a:t>, förhandlingsteknik, avtalskunskap, </a:t>
            </a:r>
            <a:r>
              <a:rPr lang="sv-SE" sz="1800" dirty="0" smtClean="0"/>
              <a:t>formalia,</a:t>
            </a:r>
          </a:p>
          <a:p>
            <a:r>
              <a:rPr lang="sv-SE" sz="1800" dirty="0"/>
              <a:t>	</a:t>
            </a:r>
            <a:r>
              <a:rPr lang="sv-SE" sz="1800" dirty="0" smtClean="0"/>
              <a:t>	kommunikation </a:t>
            </a:r>
            <a:r>
              <a:rPr lang="sv-SE" sz="1800" dirty="0"/>
              <a:t>– förtroende – relation.</a:t>
            </a:r>
          </a:p>
        </p:txBody>
      </p:sp>
      <p:sp>
        <p:nvSpPr>
          <p:cNvPr id="5" name="textruta 4"/>
          <p:cNvSpPr txBox="1"/>
          <p:nvPr/>
        </p:nvSpPr>
        <p:spPr>
          <a:xfrm>
            <a:off x="1117309" y="1964928"/>
            <a:ext cx="7776864" cy="618631"/>
          </a:xfrm>
          <a:prstGeom prst="rect">
            <a:avLst/>
          </a:prstGeom>
          <a:noFill/>
        </p:spPr>
        <p:txBody>
          <a:bodyPr wrap="square" rtlCol="0">
            <a:spAutoFit/>
          </a:bodyPr>
          <a:lstStyle/>
          <a:p>
            <a:pPr>
              <a:lnSpc>
                <a:spcPct val="95000"/>
              </a:lnSpc>
            </a:pPr>
            <a:r>
              <a:rPr lang="sv-SE" sz="1800" b="1" dirty="0" smtClean="0"/>
              <a:t>Kunskapskrav:	</a:t>
            </a:r>
            <a:r>
              <a:rPr lang="sv-SE" sz="1800" dirty="0" smtClean="0"/>
              <a:t>Vald </a:t>
            </a:r>
            <a:r>
              <a:rPr lang="sv-SE" sz="1800" dirty="0"/>
              <a:t>på jobbet 1 och 2. Vald i Fastighets eller </a:t>
            </a:r>
            <a:r>
              <a:rPr lang="sv-SE" sz="1800" dirty="0" smtClean="0"/>
              <a:t>		motsvarande.</a:t>
            </a:r>
            <a:endParaRPr lang="sv-SE" sz="1800" dirty="0"/>
          </a:p>
        </p:txBody>
      </p:sp>
      <p:sp>
        <p:nvSpPr>
          <p:cNvPr id="6" name="textruta 5"/>
          <p:cNvSpPr txBox="1"/>
          <p:nvPr/>
        </p:nvSpPr>
        <p:spPr>
          <a:xfrm>
            <a:off x="1113581" y="2558226"/>
            <a:ext cx="5067413" cy="355482"/>
          </a:xfrm>
          <a:prstGeom prst="rect">
            <a:avLst/>
          </a:prstGeom>
          <a:noFill/>
        </p:spPr>
        <p:txBody>
          <a:bodyPr wrap="none" rtlCol="0">
            <a:spAutoFit/>
          </a:bodyPr>
          <a:lstStyle/>
          <a:p>
            <a:pPr>
              <a:lnSpc>
                <a:spcPct val="95000"/>
              </a:lnSpc>
            </a:pPr>
            <a:r>
              <a:rPr lang="sv-SE" sz="1800" b="1" dirty="0" smtClean="0"/>
              <a:t>Kurslängd:		</a:t>
            </a:r>
            <a:r>
              <a:rPr lang="sv-SE" sz="1800" dirty="0" smtClean="0"/>
              <a:t>48 </a:t>
            </a:r>
            <a:r>
              <a:rPr lang="sv-SE" sz="1800" dirty="0"/>
              <a:t>timmar ( 6 dagar ).</a:t>
            </a:r>
          </a:p>
        </p:txBody>
      </p:sp>
      <p:sp>
        <p:nvSpPr>
          <p:cNvPr id="7" name="textruta 6"/>
          <p:cNvSpPr txBox="1"/>
          <p:nvPr/>
        </p:nvSpPr>
        <p:spPr>
          <a:xfrm>
            <a:off x="1122119" y="2946231"/>
            <a:ext cx="3541354" cy="706347"/>
          </a:xfrm>
          <a:prstGeom prst="rect">
            <a:avLst/>
          </a:prstGeom>
          <a:noFill/>
        </p:spPr>
        <p:txBody>
          <a:bodyPr wrap="none" rtlCol="0">
            <a:spAutoFit/>
          </a:bodyPr>
          <a:lstStyle/>
          <a:p>
            <a:pPr>
              <a:lnSpc>
                <a:spcPct val="95000"/>
              </a:lnSpc>
            </a:pPr>
            <a:r>
              <a:rPr lang="sv-SE" sz="1800" b="1" dirty="0" smtClean="0"/>
              <a:t>Ersättning:		</a:t>
            </a:r>
            <a:r>
              <a:rPr lang="sv-SE" sz="1800" dirty="0" smtClean="0"/>
              <a:t>FML </a:t>
            </a:r>
            <a:r>
              <a:rPr lang="sv-SE" sz="1800" dirty="0"/>
              <a:t>§ 7.</a:t>
            </a:r>
          </a:p>
          <a:p>
            <a:pPr>
              <a:lnSpc>
                <a:spcPct val="95000"/>
              </a:lnSpc>
            </a:pPr>
            <a:endParaRPr lang="sv-SE" dirty="0"/>
          </a:p>
        </p:txBody>
      </p:sp>
      <p:sp>
        <p:nvSpPr>
          <p:cNvPr id="9" name="textruta 8"/>
          <p:cNvSpPr txBox="1"/>
          <p:nvPr/>
        </p:nvSpPr>
        <p:spPr>
          <a:xfrm>
            <a:off x="1113581" y="3652578"/>
            <a:ext cx="8138766" cy="355482"/>
          </a:xfrm>
          <a:prstGeom prst="rect">
            <a:avLst/>
          </a:prstGeom>
          <a:noFill/>
        </p:spPr>
        <p:txBody>
          <a:bodyPr wrap="none" rtlCol="0">
            <a:spAutoFit/>
          </a:bodyPr>
          <a:lstStyle/>
          <a:p>
            <a:pPr>
              <a:lnSpc>
                <a:spcPct val="95000"/>
              </a:lnSpc>
            </a:pPr>
            <a:r>
              <a:rPr lang="sv-SE" sz="1800" b="1" dirty="0"/>
              <a:t>Tid &amp; </a:t>
            </a:r>
            <a:r>
              <a:rPr lang="sv-SE" sz="1800" b="1" dirty="0" smtClean="0"/>
              <a:t>plats:		</a:t>
            </a:r>
            <a:r>
              <a:rPr lang="sv-SE" sz="1800" dirty="0" smtClean="0"/>
              <a:t>Preliminärt våren 2021, kontakta studieorganisatör</a:t>
            </a:r>
            <a:endParaRPr lang="sv-SE" sz="1800" dirty="0"/>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5860" y="548680"/>
            <a:ext cx="10157354" cy="5400600"/>
          </a:xfrm>
        </p:spPr>
        <p:txBody>
          <a:bodyPr rtlCol="0">
            <a:normAutofit/>
          </a:bodyPr>
          <a:lstStyle/>
          <a:p>
            <a:r>
              <a:rPr lang="sv-SE" sz="1800" b="1" dirty="0"/>
              <a:t>Kursansökan</a:t>
            </a:r>
            <a:r>
              <a:rPr lang="sv-SE" sz="1800" dirty="0"/>
              <a:t/>
            </a:r>
            <a:br>
              <a:rPr lang="sv-SE" sz="1800" dirty="0"/>
            </a:br>
            <a:r>
              <a:rPr lang="sv-SE" sz="1800" b="1" dirty="0"/>
              <a:t> </a:t>
            </a:r>
            <a:r>
              <a:rPr lang="sv-SE" sz="1800" dirty="0"/>
              <a:t/>
            </a:r>
            <a:br>
              <a:rPr lang="sv-SE" sz="1800" dirty="0"/>
            </a:br>
            <a:r>
              <a:rPr lang="sv-SE" sz="1800" dirty="0"/>
              <a:t>Du ska alltid söka utbildningarna via den region du tillhör.</a:t>
            </a:r>
            <a:r>
              <a:rPr lang="sv-SE" sz="1800" i="1" dirty="0"/>
              <a:t> </a:t>
            </a:r>
            <a:r>
              <a:rPr lang="sv-SE" sz="1800" dirty="0"/>
              <a:t>Du kan skriva ut kursansökan från fastighets hemsida</a:t>
            </a:r>
            <a:r>
              <a:rPr lang="sv-SE" sz="1800" i="1" dirty="0"/>
              <a:t> </a:t>
            </a:r>
            <a:r>
              <a:rPr lang="sv-SE" sz="1800" u="sng" dirty="0">
                <a:hlinkClick r:id="rId3"/>
              </a:rPr>
              <a:t>www.fastighets.se</a:t>
            </a:r>
            <a:r>
              <a:rPr lang="sv-SE" sz="1800" dirty="0"/>
              <a:t> eller så kontaktar du regionens studiesamordnare som har kursansökan. </a:t>
            </a:r>
            <a:br>
              <a:rPr lang="sv-SE" sz="1800" dirty="0"/>
            </a:br>
            <a:r>
              <a:rPr lang="sv-SE" sz="1800" dirty="0"/>
              <a:t> </a:t>
            </a:r>
            <a:br>
              <a:rPr lang="sv-SE" sz="1800" dirty="0"/>
            </a:br>
            <a:r>
              <a:rPr lang="sv-SE" sz="1800" b="1" dirty="0"/>
              <a:t>Du har rätt att få ledigt</a:t>
            </a:r>
            <a:r>
              <a:rPr lang="sv-SE" sz="1800" dirty="0"/>
              <a:t/>
            </a:r>
            <a:br>
              <a:rPr lang="sv-SE" sz="1800" dirty="0"/>
            </a:br>
            <a:r>
              <a:rPr lang="sv-SE" sz="1800" b="1" dirty="0"/>
              <a:t> </a:t>
            </a:r>
            <a:r>
              <a:rPr lang="sv-SE" sz="1800" dirty="0"/>
              <a:t/>
            </a:r>
            <a:br>
              <a:rPr lang="sv-SE" sz="1800" dirty="0"/>
            </a:br>
            <a:r>
              <a:rPr lang="sv-SE" sz="1800" dirty="0"/>
              <a:t>Studieledighetslagen ger dig rätt till ledighet för studier. Arbetsgivaren har rätt att skjuta ledigheten i två veckor. Det är viktigt att du i god tid begär ledighet före studiernas början. Om du är osäker på hur du begär ledighet för studier och vilka regler som gäller, kontakta regionens studiesamordnare.</a:t>
            </a:r>
            <a:br>
              <a:rPr lang="sv-SE" sz="1800" dirty="0"/>
            </a:br>
            <a:r>
              <a:rPr lang="sv-SE" sz="1800" dirty="0"/>
              <a:t> </a:t>
            </a:r>
            <a:br>
              <a:rPr lang="sv-SE" sz="1800" dirty="0"/>
            </a:br>
            <a:r>
              <a:rPr lang="sv-SE" sz="1800" b="1" dirty="0"/>
              <a:t>Förtroendemannalagen – FML</a:t>
            </a:r>
            <a:r>
              <a:rPr lang="sv-SE" sz="1800" dirty="0"/>
              <a:t/>
            </a:r>
            <a:br>
              <a:rPr lang="sv-SE" sz="1800" dirty="0"/>
            </a:br>
            <a:r>
              <a:rPr lang="sv-SE" sz="1800" b="1" dirty="0"/>
              <a:t> </a:t>
            </a:r>
            <a:r>
              <a:rPr lang="sv-SE" sz="1800" dirty="0"/>
              <a:t/>
            </a:r>
            <a:br>
              <a:rPr lang="sv-SE" sz="1800" dirty="0"/>
            </a:br>
            <a:r>
              <a:rPr lang="sv-SE" sz="1800" dirty="0"/>
              <a:t>Om du har ett fackligt uppdrag på arbetsplatsen kan du ha rätt att vara ledig enligt förtroendemannalagen (FML). Vissa kurser faller under FML, arbetsgivaren ska då stå för förlorad arbetsförtjänst under utbildningstiden, detta enligt FML § 7. </a:t>
            </a:r>
            <a:br>
              <a:rPr lang="sv-SE" sz="1800" dirty="0"/>
            </a:br>
            <a:r>
              <a:rPr lang="sv-SE" sz="1800" dirty="0"/>
              <a:t>Det krävs att utbildningen har samband med uppdraget och den fackliga verksamheten på din arbetsplats. </a:t>
            </a:r>
            <a:endParaRPr lang="sv-SE" sz="1800" dirty="0">
              <a:latin typeface="Century Gothic" panose="020B0502020202020204" pitchFamily="34" charset="0"/>
            </a:endParaRP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3852" y="332656"/>
            <a:ext cx="10157354" cy="6048672"/>
          </a:xfrm>
        </p:spPr>
        <p:txBody>
          <a:bodyPr rtlCol="0">
            <a:normAutofit/>
          </a:bodyPr>
          <a:lstStyle/>
          <a:p>
            <a:r>
              <a:rPr lang="sv-SE" sz="1800" b="1" dirty="0"/>
              <a:t>Ersättning under kurstiden </a:t>
            </a:r>
            <a:r>
              <a:rPr lang="sv-SE" sz="1800" dirty="0"/>
              <a:t/>
            </a:r>
            <a:br>
              <a:rPr lang="sv-SE" sz="1800" dirty="0"/>
            </a:br>
            <a:r>
              <a:rPr lang="sv-SE" sz="1800" dirty="0" smtClean="0"/>
              <a:t/>
            </a:r>
            <a:br>
              <a:rPr lang="sv-SE" sz="1800" dirty="0" smtClean="0"/>
            </a:br>
            <a:r>
              <a:rPr lang="sv-SE" sz="1800" dirty="0" smtClean="0"/>
              <a:t>Som </a:t>
            </a:r>
            <a:r>
              <a:rPr lang="sv-SE" sz="1800" dirty="0"/>
              <a:t>kursdeltagare har du fri kost och logi samt fria resor till och från kursen. För 2020 gäller följande ersättningsbelopp vid facklig utbildning anordnade av förbundet eller LO.</a:t>
            </a:r>
            <a:br>
              <a:rPr lang="sv-SE" sz="1800" dirty="0"/>
            </a:br>
            <a:r>
              <a:rPr lang="sv-SE" sz="1800" dirty="0"/>
              <a:t> </a:t>
            </a:r>
            <a:br>
              <a:rPr lang="sv-SE" sz="1800" dirty="0"/>
            </a:br>
            <a:r>
              <a:rPr lang="sv-SE" sz="1800" dirty="0"/>
              <a:t> </a:t>
            </a:r>
            <a:br>
              <a:rPr lang="sv-SE" sz="1800" dirty="0"/>
            </a:br>
            <a:r>
              <a:rPr lang="sv-SE" sz="1800" b="1" dirty="0" smtClean="0"/>
              <a:t>Utbildningsstipendium</a:t>
            </a:r>
            <a:r>
              <a:rPr lang="sv-SE" sz="1800" dirty="0" smtClean="0"/>
              <a:t> </a:t>
            </a:r>
            <a:r>
              <a:rPr lang="sv-SE" sz="1800" i="1" dirty="0"/>
              <a:t>(medlemmar)</a:t>
            </a:r>
            <a:r>
              <a:rPr lang="sv-SE" sz="1800" dirty="0"/>
              <a:t> </a:t>
            </a:r>
            <a:br>
              <a:rPr lang="sv-SE" sz="1800" dirty="0"/>
            </a:br>
            <a:r>
              <a:rPr lang="sv-SE" sz="1800" dirty="0" smtClean="0"/>
              <a:t/>
            </a:r>
            <a:br>
              <a:rPr lang="sv-SE" sz="1800" dirty="0" smtClean="0"/>
            </a:br>
            <a:r>
              <a:rPr lang="sv-SE" sz="1800" dirty="0" smtClean="0"/>
              <a:t>Är </a:t>
            </a:r>
            <a:r>
              <a:rPr lang="sv-SE" sz="1800" dirty="0"/>
              <a:t>skattefritt och utgår för 2020, med 119 kr/ timme, 952 kr/ dag eller 4.760 kr</a:t>
            </a:r>
            <a:r>
              <a:rPr lang="sv-SE" sz="1800" dirty="0" smtClean="0"/>
              <a:t>/</a:t>
            </a:r>
            <a:r>
              <a:rPr lang="sv-SE" sz="1800" dirty="0"/>
              <a:t>	vecka.</a:t>
            </a:r>
            <a:br>
              <a:rPr lang="sv-SE" sz="1800" dirty="0"/>
            </a:br>
            <a:r>
              <a:rPr lang="sv-SE" sz="1800" dirty="0"/>
              <a:t> </a:t>
            </a:r>
            <a:br>
              <a:rPr lang="sv-SE" sz="1800" dirty="0"/>
            </a:br>
            <a:r>
              <a:rPr lang="sv-SE" sz="1800" dirty="0"/>
              <a:t> </a:t>
            </a:r>
            <a:br>
              <a:rPr lang="sv-SE" sz="1800" dirty="0"/>
            </a:br>
            <a:r>
              <a:rPr lang="sv-SE" sz="1800" b="1" dirty="0" smtClean="0"/>
              <a:t>Kursbekräftelse</a:t>
            </a:r>
            <a:r>
              <a:rPr lang="sv-SE" sz="1800" dirty="0"/>
              <a:t/>
            </a:r>
            <a:br>
              <a:rPr lang="sv-SE" sz="1800" dirty="0"/>
            </a:br>
            <a:r>
              <a:rPr lang="sv-SE" sz="1800" dirty="0" smtClean="0"/>
              <a:t/>
            </a:r>
            <a:br>
              <a:rPr lang="sv-SE" sz="1800" dirty="0" smtClean="0"/>
            </a:br>
            <a:r>
              <a:rPr lang="sv-SE" sz="1800" dirty="0" smtClean="0"/>
              <a:t>I </a:t>
            </a:r>
            <a:r>
              <a:rPr lang="sv-SE" sz="1800" dirty="0"/>
              <a:t>god tid, några veckor före kursstart får du besked från </a:t>
            </a:r>
            <a:r>
              <a:rPr lang="sv-SE" sz="1800" dirty="0" smtClean="0"/>
              <a:t>oss om </a:t>
            </a:r>
            <a:r>
              <a:rPr lang="sv-SE" sz="1800" dirty="0"/>
              <a:t>du blivit uttagen till kursen. </a:t>
            </a:r>
            <a:br>
              <a:rPr lang="sv-SE" sz="1800" dirty="0"/>
            </a:br>
            <a:r>
              <a:rPr lang="sv-SE" sz="1800" dirty="0"/>
              <a:t> </a:t>
            </a:r>
            <a:br>
              <a:rPr lang="sv-SE" sz="1800" dirty="0"/>
            </a:br>
            <a:r>
              <a:rPr lang="sv-SE" sz="1800" b="1" dirty="0"/>
              <a:t>Avbokning</a:t>
            </a:r>
            <a:r>
              <a:rPr lang="sv-SE" sz="1800" dirty="0"/>
              <a:t/>
            </a:r>
            <a:br>
              <a:rPr lang="sv-SE" sz="1800" dirty="0"/>
            </a:br>
            <a:r>
              <a:rPr lang="sv-SE" sz="1800" dirty="0" smtClean="0"/>
              <a:t/>
            </a:r>
            <a:br>
              <a:rPr lang="sv-SE" sz="1800" dirty="0" smtClean="0"/>
            </a:br>
            <a:r>
              <a:rPr lang="sv-SE" sz="1800" dirty="0" smtClean="0"/>
              <a:t>Om </a:t>
            </a:r>
            <a:r>
              <a:rPr lang="sv-SE" sz="1800" dirty="0"/>
              <a:t>återbud lämnas till en kurs efter avbokningstiden </a:t>
            </a:r>
            <a:r>
              <a:rPr lang="sv-SE" sz="1800" dirty="0" smtClean="0"/>
              <a:t>två </a:t>
            </a:r>
            <a:r>
              <a:rPr lang="sv-SE" sz="1800" dirty="0"/>
              <a:t>veckor innan kursstart, </a:t>
            </a:r>
            <a:r>
              <a:rPr lang="sv-SE" sz="1800" dirty="0" smtClean="0"/>
              <a:t/>
            </a:r>
            <a:br>
              <a:rPr lang="sv-SE" sz="1800" dirty="0" smtClean="0"/>
            </a:br>
            <a:r>
              <a:rPr lang="sv-SE" sz="1800" dirty="0" smtClean="0"/>
              <a:t>debiteras förbundet en avbokningsavgift</a:t>
            </a:r>
            <a:r>
              <a:rPr lang="sv-SE" sz="1800" dirty="0"/>
              <a:t>. </a:t>
            </a:r>
            <a:r>
              <a:rPr lang="sv-SE" sz="1800" dirty="0" smtClean="0"/>
              <a:t/>
            </a:r>
            <a:br>
              <a:rPr lang="sv-SE" sz="1800" dirty="0" smtClean="0"/>
            </a:br>
            <a:r>
              <a:rPr lang="sv-SE" sz="1800" u="sng" dirty="0" smtClean="0"/>
              <a:t>Se därför till att avboka i tid.</a:t>
            </a:r>
            <a:r>
              <a:rPr lang="sv-SE" sz="1800" b="1" dirty="0"/>
              <a:t> </a:t>
            </a:r>
            <a:r>
              <a:rPr lang="sv-SE" sz="1800" dirty="0"/>
              <a:t/>
            </a:r>
            <a:br>
              <a:rPr lang="sv-SE" sz="1800" dirty="0"/>
            </a:br>
            <a:r>
              <a:rPr lang="sv-SE" sz="1800" dirty="0" smtClean="0"/>
              <a:t/>
            </a:r>
            <a:br>
              <a:rPr lang="sv-SE" sz="1800" dirty="0" smtClean="0"/>
            </a:br>
            <a:r>
              <a:rPr lang="sv-SE" sz="1800" dirty="0"/>
              <a:t/>
            </a:r>
            <a:br>
              <a:rPr lang="sv-SE" sz="1800" dirty="0"/>
            </a:br>
            <a:endParaRPr lang="sv-SE" sz="1800" dirty="0">
              <a:latin typeface="Century Gothic" panose="020B0502020202020204" pitchFamily="34" charset="0"/>
            </a:endParaRPr>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3852" y="476672"/>
            <a:ext cx="10157354" cy="5688632"/>
          </a:xfrm>
        </p:spPr>
        <p:txBody>
          <a:bodyPr rtlCol="0">
            <a:normAutofit/>
          </a:bodyPr>
          <a:lstStyle/>
          <a:p>
            <a:r>
              <a:rPr lang="sv-SE" sz="1800" b="1" dirty="0"/>
              <a:t>Studiesamordnare:		Mikael Norén 060-180081</a:t>
            </a:r>
            <a:r>
              <a:rPr lang="sv-SE" sz="1800" dirty="0"/>
              <a:t/>
            </a:r>
            <a:br>
              <a:rPr lang="sv-SE" sz="1800" dirty="0"/>
            </a:br>
            <a:r>
              <a:rPr lang="sv-SE" sz="1800" dirty="0" smtClean="0"/>
              <a:t>	</a:t>
            </a:r>
            <a:br>
              <a:rPr lang="sv-SE" sz="1800" dirty="0" smtClean="0"/>
            </a:br>
            <a:r>
              <a:rPr lang="sv-SE" sz="1800" dirty="0"/>
              <a:t>	</a:t>
            </a:r>
            <a:r>
              <a:rPr lang="sv-SE" sz="1800" dirty="0" smtClean="0"/>
              <a:t>		</a:t>
            </a:r>
            <a:r>
              <a:rPr lang="sv-SE" sz="1800" b="1" dirty="0" smtClean="0">
                <a:hlinkClick r:id="rId3"/>
              </a:rPr>
              <a:t>mikael.noren@fastighets.se</a:t>
            </a:r>
            <a:r>
              <a:rPr lang="sv-SE" sz="1800" b="1" dirty="0" smtClean="0"/>
              <a:t/>
            </a:r>
            <a:br>
              <a:rPr lang="sv-SE" sz="1800" b="1" dirty="0" smtClean="0"/>
            </a:br>
            <a:r>
              <a:rPr lang="sv-SE" sz="1800" dirty="0" smtClean="0"/>
              <a:t/>
            </a:r>
            <a:br>
              <a:rPr lang="sv-SE" sz="1800" dirty="0" smtClean="0"/>
            </a:br>
            <a:r>
              <a:rPr lang="sv-SE" sz="1800" dirty="0"/>
              <a:t/>
            </a:r>
            <a:br>
              <a:rPr lang="sv-SE" sz="1800" dirty="0"/>
            </a:br>
            <a:r>
              <a:rPr lang="sv-SE" sz="1800" dirty="0" smtClean="0"/>
              <a:t/>
            </a:r>
            <a:br>
              <a:rPr lang="sv-SE" sz="1800" dirty="0" smtClean="0"/>
            </a:br>
            <a:r>
              <a:rPr lang="sv-SE" sz="1800" dirty="0"/>
              <a:t/>
            </a:r>
            <a:br>
              <a:rPr lang="sv-SE" sz="1800" dirty="0"/>
            </a:br>
            <a:r>
              <a:rPr lang="sv-SE" sz="1800" b="1" dirty="0" smtClean="0"/>
              <a:t>Studieorganisatör</a:t>
            </a:r>
            <a:r>
              <a:rPr lang="sv-SE" sz="1800" b="1" dirty="0"/>
              <a:t>:		</a:t>
            </a:r>
            <a:r>
              <a:rPr lang="sv-SE" sz="1800" b="1" dirty="0" smtClean="0"/>
              <a:t>Per-Olof Timan 060-123506</a:t>
            </a:r>
            <a:r>
              <a:rPr lang="sv-SE" sz="1800" dirty="0"/>
              <a:t/>
            </a:r>
            <a:br>
              <a:rPr lang="sv-SE" sz="1800" dirty="0"/>
            </a:br>
            <a:r>
              <a:rPr lang="sv-SE" sz="1800" b="1" dirty="0"/>
              <a:t>			</a:t>
            </a:r>
            <a:r>
              <a:rPr lang="sv-SE" sz="1800" b="1" dirty="0" smtClean="0"/>
              <a:t/>
            </a:r>
            <a:br>
              <a:rPr lang="sv-SE" sz="1800" b="1" dirty="0" smtClean="0"/>
            </a:br>
            <a:r>
              <a:rPr lang="sv-SE" sz="1800" b="1" dirty="0"/>
              <a:t>	</a:t>
            </a:r>
            <a:r>
              <a:rPr lang="sv-SE" sz="1800" b="1" dirty="0" smtClean="0"/>
              <a:t>		</a:t>
            </a:r>
            <a:r>
              <a:rPr lang="sv-SE" sz="1800" b="1" dirty="0" smtClean="0">
                <a:hlinkClick r:id="rId4"/>
              </a:rPr>
              <a:t>per-olof.timan@fastighets.se</a:t>
            </a:r>
            <a:r>
              <a:rPr lang="sv-SE" sz="1800" b="1" dirty="0" smtClean="0"/>
              <a:t/>
            </a:r>
            <a:br>
              <a:rPr lang="sv-SE" sz="1800" b="1" dirty="0" smtClean="0"/>
            </a:br>
            <a:r>
              <a:rPr lang="sv-SE" sz="1800" dirty="0"/>
              <a:t/>
            </a:r>
            <a:br>
              <a:rPr lang="sv-SE" sz="1800" dirty="0"/>
            </a:br>
            <a:r>
              <a:rPr lang="sv-SE" sz="1800" b="1" dirty="0"/>
              <a:t> </a:t>
            </a:r>
            <a:r>
              <a:rPr lang="sv-SE" sz="1800" dirty="0"/>
              <a:t/>
            </a:r>
            <a:br>
              <a:rPr lang="sv-SE" sz="1800" dirty="0"/>
            </a:br>
            <a:r>
              <a:rPr lang="sv-SE" sz="1800" b="1" dirty="0"/>
              <a:t>			</a:t>
            </a:r>
            <a:r>
              <a:rPr lang="sv-SE" sz="1800" dirty="0"/>
              <a:t/>
            </a:r>
            <a:br>
              <a:rPr lang="sv-SE" sz="1800" dirty="0"/>
            </a:br>
            <a:r>
              <a:rPr lang="sv-SE" sz="1800" b="1" dirty="0"/>
              <a:t> </a:t>
            </a:r>
            <a:r>
              <a:rPr lang="sv-SE" sz="1800" dirty="0"/>
              <a:t/>
            </a:r>
            <a:br>
              <a:rPr lang="sv-SE" sz="1800" dirty="0"/>
            </a:br>
            <a:r>
              <a:rPr lang="sv-SE" sz="1800" b="1" dirty="0" smtClean="0"/>
              <a:t>Anmälan sker </a:t>
            </a:r>
            <a:r>
              <a:rPr lang="sv-SE" sz="1800" b="1" dirty="0"/>
              <a:t>till</a:t>
            </a:r>
            <a:r>
              <a:rPr lang="sv-SE" sz="1800" b="1" dirty="0" smtClean="0"/>
              <a:t>:		</a:t>
            </a:r>
            <a:r>
              <a:rPr lang="sv-SE" sz="1800" b="1" dirty="0" smtClean="0">
                <a:hlinkClick r:id="rId4"/>
              </a:rPr>
              <a:t>per-olof.timan@fastighets.se</a:t>
            </a:r>
            <a:r>
              <a:rPr lang="sv-SE" sz="1800" b="1" dirty="0" smtClean="0"/>
              <a:t/>
            </a:r>
            <a:br>
              <a:rPr lang="sv-SE" sz="1800" b="1" dirty="0" smtClean="0"/>
            </a:br>
            <a:r>
              <a:rPr lang="sv-SE" sz="1800" b="1" dirty="0" smtClean="0"/>
              <a:t/>
            </a:r>
            <a:br>
              <a:rPr lang="sv-SE" sz="1800" b="1" dirty="0" smtClean="0"/>
            </a:br>
            <a:r>
              <a:rPr lang="sv-SE" sz="1800" b="1" dirty="0" smtClean="0"/>
              <a:t>			</a:t>
            </a:r>
            <a:r>
              <a:rPr lang="sv-SE" sz="1800" b="1" dirty="0" smtClean="0">
                <a:hlinkClick r:id="rId5"/>
              </a:rPr>
              <a:t>region.nord@fastighets.se</a:t>
            </a:r>
            <a:r>
              <a:rPr lang="sv-SE" sz="2000" b="1" dirty="0" smtClean="0"/>
              <a:t/>
            </a:r>
            <a:br>
              <a:rPr lang="sv-SE" sz="2000" b="1" dirty="0" smtClean="0"/>
            </a:br>
            <a:r>
              <a:rPr lang="sv-SE" sz="1800" b="1" dirty="0" smtClean="0"/>
              <a:t/>
            </a:r>
            <a:br>
              <a:rPr lang="sv-SE" sz="1800" b="1" dirty="0" smtClean="0"/>
            </a:br>
            <a:r>
              <a:rPr lang="sv-SE" sz="1800" dirty="0"/>
              <a:t/>
            </a:r>
            <a:br>
              <a:rPr lang="sv-SE" sz="1800" dirty="0"/>
            </a:br>
            <a:r>
              <a:rPr lang="sv-SE" sz="1800" dirty="0"/>
              <a:t/>
            </a:r>
            <a:br>
              <a:rPr lang="sv-SE" sz="1800" dirty="0"/>
            </a:br>
            <a:endParaRPr lang="sv-SE" sz="1800" dirty="0">
              <a:latin typeface="Century Gothic" panose="020B0502020202020204" pitchFamily="34" charset="0"/>
            </a:endParaRPr>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älkommen tillbaka till skolan –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Studier_norraSverige" id="{67A35AA6-22F0-4C8E-A4F5-DA65179B25EE}" vid="{8A140EEF-D36D-4633-A8CC-E01B210E75F9}"/>
    </a:ext>
  </a:extLst>
</a:theme>
</file>

<file path=ppt/theme/theme2.xml><?xml version="1.0" encoding="utf-8"?>
<a:theme xmlns:a="http://schemas.openxmlformats.org/drawingml/2006/main" name="Office-t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Studier_norraSverige</Template>
  <TotalTime>204</TotalTime>
  <Words>99</Words>
  <Application>Microsoft Office PowerPoint</Application>
  <PresentationFormat>Anpassad</PresentationFormat>
  <Paragraphs>77</Paragraphs>
  <Slides>9</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9</vt:i4>
      </vt:variant>
    </vt:vector>
  </HeadingPairs>
  <TitlesOfParts>
    <vt:vector size="12" baseType="lpstr">
      <vt:lpstr>Arial</vt:lpstr>
      <vt:lpstr>Century Gothic</vt:lpstr>
      <vt:lpstr>Välkommen tillbaka till skolan – presentation</vt:lpstr>
      <vt:lpstr> </vt:lpstr>
      <vt:lpstr>Medlemsutbildning </vt:lpstr>
      <vt:lpstr>Vald på Jobbet 1</vt:lpstr>
      <vt:lpstr>Vald på Jobbet 2</vt:lpstr>
      <vt:lpstr>Vald i Fastighets</vt:lpstr>
      <vt:lpstr>Avtal och Förhandling</vt:lpstr>
      <vt:lpstr>Kursansökan   Du ska alltid söka utbildningarna via den region du tillhör. Du kan skriva ut kursansökan från fastighets hemsida www.fastighets.se eller så kontaktar du regionens studiesamordnare som har kursansökan.    Du har rätt att få ledigt   Studieledighetslagen ger dig rätt till ledighet för studier. Arbetsgivaren har rätt att skjuta ledigheten i två veckor. Det är viktigt att du i god tid begär ledighet före studiernas början. Om du är osäker på hur du begär ledighet för studier och vilka regler som gäller, kontakta regionens studiesamordnare.   Förtroendemannalagen – FML   Om du har ett fackligt uppdrag på arbetsplatsen kan du ha rätt att vara ledig enligt förtroendemannalagen (FML). Vissa kurser faller under FML, arbetsgivaren ska då stå för förlorad arbetsförtjänst under utbildningstiden, detta enligt FML § 7.  Det krävs att utbildningen har samband med uppdraget och den fackliga verksamheten på din arbetsplats. </vt:lpstr>
      <vt:lpstr>Ersättning under kurstiden   Som kursdeltagare har du fri kost och logi samt fria resor till och från kursen. För 2020 gäller följande ersättningsbelopp vid facklig utbildning anordnade av förbundet eller LO.     Utbildningsstipendium (medlemmar)   Är skattefritt och utgår för 2020, med 119 kr/ timme, 952 kr/ dag eller 4.760 kr/ vecka.     Kursbekräftelse  I god tid, några veckor före kursstart får du besked från oss om du blivit uttagen till kursen.    Avbokning  Om återbud lämnas till en kurs efter avbokningstiden två veckor innan kursstart,  debiteras förbundet en avbokningsavgift.  Se därför till att avboka i tid.    </vt:lpstr>
      <vt:lpstr>Studiesamordnare:  Mikael Norén 060-180081      mikael.noren@fastighets.se     Studieorganisatör:  Per-Olof Timan 060-123506        per-olof.timan@fastighets.se          Anmälan sker till:  per-olof.timan@fastighets.se     region.nord@fastighets.se    </vt:lpstr>
    </vt:vector>
  </TitlesOfParts>
  <Company>Fasab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Mikael Noren</dc:creator>
  <cp:lastModifiedBy>Mikael Noren</cp:lastModifiedBy>
  <cp:revision>37</cp:revision>
  <cp:lastPrinted>2019-11-12T17:42:48Z</cp:lastPrinted>
  <dcterms:created xsi:type="dcterms:W3CDTF">2019-11-12T15:14:43Z</dcterms:created>
  <dcterms:modified xsi:type="dcterms:W3CDTF">2019-11-13T14:41:34Z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